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73" r:id="rId6"/>
    <p:sldId id="274" r:id="rId7"/>
    <p:sldId id="275" r:id="rId8"/>
    <p:sldId id="276" r:id="rId9"/>
    <p:sldId id="277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2-11T22:53:39.419"/>
    </inkml:context>
    <inkml:brush xml:id="br0">
      <inkml:brushProperty name="width" value="0.05" units="cm"/>
      <inkml:brushProperty name="height" value="0.05" units="cm"/>
      <inkml:brushProperty name="color" value="#1D3C41"/>
    </inkml:brush>
  </inkml:definitions>
  <inkml:trace contextRef="#ctx0" brushRef="#br0">907 500 24575,'-2'-2'0,"8"-3"0,11-2 0,2 2 0,28-10 0,-34 10 0,-1 1 0,1 0 0,0 1 0,1 0 0,19-1 0,-11 2 0,0-2 0,0 0 0,0-1 0,-1-2 0,0 0 0,32-15 0,-34 13 0,-18 9 0,1 0 0,-1-1 0,0 1 0,0-1 0,0 1 0,0-1 0,0 1 0,0-1 0,0 0 0,0 0 0,0 1 0,0-1 0,0 0 0,0 0 0,-1 0 0,2-2 0,-2 3 0,0-1 0,0 1 0,0-1 0,0 1 0,0-1 0,0 1 0,0 0 0,-1-1 0,1 1 0,0-1 0,0 1 0,-1 0 0,1-1 0,0 1 0,0 0 0,-1-1 0,1 1 0,0 0 0,-1-1 0,1 1 0,-1 0 0,1 0 0,0-1 0,-1 1 0,1 0 0,-1 0 0,1 0 0,-1-1 0,-5-1 0,1 1 0,-1-1 0,0 1 0,1 0 0,-9 0 0,-287 0-403,142 2 249,119 1 154,-59 8 0,-2-2 0,62-6 0,-39 7 0,38-4 0,-1-2 0,-75-4 0,-35 2 0,144-1 16,0 1-1,0 1 1,0-1-1,0 1 1,-10 5-1,76-26 449,20-6-464,-54 18 0,0-1 0,39-18 0,-27-1 0,-32 22 0,0 1 0,1 0 0,0 0 0,-1 0 0,2 0 0,7-3 0,-14 7 0,1 0 0,-1 0 0,0 0 0,1 0 0,-1 0 0,0-1 0,1 1 0,-1 0 0,0 0 0,1 0 0,-1 0 0,0 0 0,0 0 0,1 0 0,-1 0 0,0 1 0,1-1 0,-1 0 0,0 0 0,1 0 0,-1 0 0,0 0 0,0 0 0,1 1 0,-1-1 0,0 0 0,0 0 0,1 0 0,-1 1 0,0-1 0,0 0 0,0 0 0,1 1 0,-1-1 0,2 14 0,-8 13 0,-3 2 0,3-14 0,1 0 0,1 0 0,1 1 0,0-1 0,-1 21 0,1-4 0,-1 0 0,-1-1 0,-17 53 0,22-105 0,0 14 0,0 1 0,0-1 0,0 1 0,2-8 0,4-18 0,-1 0 0,-2 0 0,-1-65 0,-1 83 0,0 0 0,6-25 0,-4 24 0,3-31 0,-5 30 0,1 1 0,5-20 0,1-3 0,-10 69 0,3 43 0,0-19 0,-11 63 0,5-79 0,1 44 0,4-47 0,-1 1 0,-8 55 0,3-63 0,3-9 0,0 0 0,-2-1 0,-12 33 0,17-52 0,0 0 0,0 0 0,0 1 0,0-1 0,0 0 0,0 0 0,0 1 0,0-1 0,0 0 0,0 0 0,0 0 0,0 1 0,0-1 0,0 0 0,0 0 0,0 1 0,0-1 0,-1 0 0,1 0 0,0 0 0,0 0 0,0 1 0,0-1 0,0 0 0,-1 0 0,1 0 0,0 0 0,0 1 0,0-1 0,-1 0 0,1 0 0,0 0 0,0 0 0,0 0 0,-1 0 0,1 0 0,0 0 0,0 0 0,-1 0 0,1 0 0,0 0 0,0 0 0,0 0 0,-1 0 0,1 0 0,0 0 0,-1 0 0,-2-14 0,4-21 0,31-123 0,-28 119 0,-1 0 0,-5-61 0,0 24 0,3 36 0,-2-47 0,1 86 0,0 1 0,0-1 0,0 0 0,0 1 0,0-1 0,0 1 0,0-1 0,0 1 0,0-1 0,0 1 0,0-1 0,-1 1 0,1-1 0,0 1 0,0-1 0,-1 1 0,1-1 0,0 1 0,-1-1 0,1 1 0,0-1 0,-1 1 0,1 0 0,0-1 0,-1 1 0,1 0 0,-1-1 0,0 1 0,0 0 0,0 1 0,1-1 0,-1 0 0,0 1 0,1-1 0,-1 0 0,1 1 0,-1-1 0,0 1 0,1-1 0,-1 1 0,1-1 0,-1 1 0,1-1 0,-1 1 0,0 1 0,-22 38 0,17-29 0,-5 9 0,1 1 0,0 0 0,-9 34 0,11-36 0,0 0 0,-1-1 0,-13 20 0,11-20 0,1 0 0,-16 39 0,10-14 0,-28 52 0,19-44 0,-9 32 0,38-111 0,3 12 0,1 0 0,18-27 0,-17 29 0,-1 0 0,0 0 0,10-25 0,-5 4 0,32-57 0,-3 9 0,-19 19 0,-16 43 0,0 0 0,11-19 0,-18 39 0,0 1 0,0 0 0,0 0 0,0-1 0,0 1 0,0 0 0,0-1 0,0 1 0,1 0 0,-1 0 0,0-1 0,0 1 0,0 0 0,0 0 0,0-1 0,1 1 0,-1 0 0,0 0 0,0-1 0,0 1 0,1 0 0,-1 0 0,0 0 0,0 0 0,1-1 0,-1 1 0,0 0 0,1 0 0,-1 0 0,0 0 0,0 0 0,1 0 0,-1 0 0,0 0 0,1 0 0,-1 0 0,0 0 0,1 0 0,-1 0 0,1 0 0,3 13 0,-4 22 0,-2-24 0,0-1 0,-1 1 0,0-1 0,-8 16 0,-5 22 0,-10 37 0,16-56 0,-12 60 0,14-52 0,6-30 0,0 0 0,1 1 0,-1-1 0,1 0 0,0 1 0,1-1 0,0 0 0,0 1 0,3 13 0,-3-20 0,0 0 0,0-1 0,0 1 0,0-1 0,1 1 0,-1-1 0,0 1 0,0-1 0,1 1 0,-1-1 0,0 1 0,0-1 0,1 1 0,-1-1 0,1 1 0,-1-1 0,0 1 0,1-1 0,-1 0 0,1 1 0,-1-1 0,1 0 0,-1 0 0,1 1 0,-1-1 0,1 0 0,-1 0 0,1 0 0,0 1 0,0-1 0,0-1 0,0 1 0,0 0 0,0-1 0,1 1 0,-2-1 0,1 1 0,0-1 0,0 1 0,0-1 0,0 0 0,0 1 0,0-1 0,0-1 0,24-32 0,-23 32 0,29-44 0,-17 27 0,-1-1 0,-1 0 0,10-24 0,-13 26 0,1 0 0,20-28 0,-22 36 0,-1 0 0,0-1 0,-1 0 0,0 0 0,-1 0 0,0 0 0,0-1 0,-1 0 0,-1 0 0,2-15 0,-4 16 0,0 0 0,1 0 0,0 0 0,4-11 0,-3 19 0,-2 10 0,-2 10 0,-4-1 0,-1 0 0,-1 0 0,0 0 0,-1-1 0,-12 16 0,9-15 0,2 1 0,0 0 0,-13 33 0,16-34 0,0-1 0,-1-1 0,-1 1 0,-11 14 0,10-14 0,0-1 0,1 1 0,-8 21 0,7-6 0,6-19 0,0 0 0,-1 0 0,-7 13 0,9-20 0,0 0 0,0 0 0,1 0 0,-1 0 0,1 0 0,-1 6 0,3-10 0,1 0 0,-1-1 0,0 1 0,1-1 0,-1 0 0,0 1 0,0-1 0,1 0 0,-1 0 0,0 0 0,0 0 0,0 0 0,1-2 0,-1 3 0,15-13 0,-5 4 0,0-1 0,-1 0 0,1 0 0,14-21 0,-20 24 0,2 0 0,-1 0 0,1 0 0,0 1 0,13-9 0,13-13 0,194-203 0,-198 189 0,-20 25 0,-17 24 0,-109 121 0,62-72 0,-96 90 0,77-58 0,172-194 0,-31 32 0,102-115 0,-150 167 0,-12 16 0,-1-1 0,-1 1 0,1-2 0,-1 1 0,0 0 0,7-16 0,-9 16 0,0 0 0,-1 1 0,1-1 0,-1 0 0,2-14 0,-3 20 0,-1 1 0,0-1 0,0 0 0,0 1 0,0-1 0,0 0 0,0 1 0,-1-1 0,1 0 0,0 1 0,0-1 0,0 0 0,-1 1 0,1-1 0,0 1 0,0-1 0,-1 0 0,1 1 0,-1-1 0,1 1 0,-1-1 0,1 1 0,-1-1 0,0 0 0,0 1 0,-1 0 0,1-1 0,0 1 0,-1 0 0,1 0 0,-1 0 0,1 0 0,0 0 0,-1 0 0,1 0 0,-1 1 0,1-1 0,0 0 0,-1 1 0,1-1 0,-3 2 0,-4 2 0,1 0 0,-1 1 0,1 0 0,0 0 0,0 1 0,0 0 0,1 0 0,-9 11 0,7-8 0,-1 0 0,0 0 0,-19 13 0,15-13 0,0 0 0,0 0 0,1 2 0,1-1 0,-17 20 0,20-22 0,0 0 0,0-1 0,-13 10 0,-15 12 0,-48 44 0,18-18 0,-6 0 0,52-41 0,-1 1 0,-24 25 0,33-30 0,13-16 0,1 2 0,0 1 0,0 0 0,1 0 0,-1 0 0,1 0 0,4-4 0,210-172 0,-157 120 0,78-101 0,-129 150 0,9-12 0,-9 12 0,0-1 0,10-16 0,-17 23 0,0-1 0,1 0 0,-1 0 0,-1 0 0,1 0 0,-1 0 0,0-1 0,0 1 0,0-8 0,-1 15 0,-1 0 0,0 1 0,0-1 0,1 1 0,-1-1 0,-1 0 0,1 0 0,0 0 0,0 0 0,-1 1 0,-2 2 0,-29 29 0,0 1 0,-106 160 0,62-106 0,35-42 0,20-25 0,18-19 0,0 1 0,0-1 0,1 0 0,-1 1 0,1 0 0,0 0 0,0 0 0,0 0 0,0 0 0,1 1 0,0-1 0,0 1 0,0-1 0,-2 9 0,4-13 0,0 0 0,0 1 0,0-1 0,0 0 0,1 0 0,-1 1 0,0-1 0,0 0 0,0 0 0,0 0 0,0 1 0,1-1 0,-1 0 0,0 0 0,0 0 0,0 1 0,0-1 0,1 0 0,-1 0 0,0 0 0,0 0 0,1 0 0,-1 0 0,0 1 0,0-1 0,1 0 0,-1 0 0,0 0 0,0 0 0,1 0 0,-1 0 0,0 0 0,0 0 0,1 0 0,-1 0 0,0 0 0,0 0 0,1 0 0,-1 0 0,0-1 0,0 1 0,1 0 0,-1 0 0,0 0 0,0 0 0,0 0 0,1 0 0,-1-1 0,0 1 0,0 0 0,0 0 0,1 0 0,-1-1 0,20-10 0,-14 7 0,23-13 0,-1-2 0,-1 0 0,30-29 0,-53 44 0,157-134 0,-145 123 0,24-26 0,9-10 0,-34 38 0,-1-1 0,15-18 0,-25 27 0,0 0 0,0-1 0,-1 1 0,1-1 0,-1 0 0,0 0 0,-1 0 0,0 0 0,0-1 0,2-6 0,-28 29 0,-85 86 0,86-85 0,-1 1 0,-30 31 0,43-39 0,-25 18 0,25-20 0,1 0 0,0 0 0,-13 15 0,12-12 0,-1 1 0,-17 12 0,3-3 0,-12 21 0,9-8 0,28-33 0,0 0 0,0 0 0,0 0 0,0 1 0,0-1 0,0 0 0,1 1 0,-1-1 0,0 1 0,1-1 0,-1 1 0,1-1 0,-1 3 0,1-4 0,0 0 0,0 0 0,0 1 0,0-1 0,0 0 0,0 0 0,0 1 0,0-1 0,0 0 0,0 0 0,0 0 0,1 1 0,-1-1 0,0 0 0,0 0 0,0 0 0,0 0 0,0 1 0,0-1 0,1 0 0,-1 0 0,0 0 0,0 0 0,0 1 0,0-1 0,1 0 0,-1 0 0,0 0 0,0 0 0,0 0 0,1 0 0,-1 0 0,0 0 0,14-4 0,54-39 0,-13 7 0,-35 23 0,-2 0 0,19-18 0,-21 17 0,1 1 0,34-21 0,-37 25 0,0 0 0,24-22 0,-25 19 0,1 1 0,21-13 0,-20 14 0,0-1 0,-1 0 0,-1-1 0,14-15 0,14-13 0,-7 11 0,-61 49 0,15-11 0,1 0 0,0 0 0,0 1 0,-13 16 0,18-20 0,1 0 0,-1 0 0,0-1 0,0 0 0,0 0 0,-12 6 0,11-7 0,0 1 0,1-1 0,-1 2 0,1-1 0,0 0 0,-7 10 0,6-6 0,-1-1 0,0 1 0,0-1 0,-1 0 0,1-1 0,-14 8 0,10-6 0,0 2 0,-16 17 0,17-17 0,0 0 0,-21 16 0,24-22 0,1 1 0,0 0 0,-12 12 0,18-17 0,0 0 0,0 0 0,0 0 0,0 1 0,0-1 0,0 0 0,0 0 0,1 1 0,-1-1 0,0 0 0,1 1 0,-1-1 0,1 1 0,-1-1 0,1 0 0,0 1 0,0-1 0,-1 1 0,1-1 0,0 1 0,0-1 0,1 1 0,-1-1 0,0 1 0,0-1 0,1 1 0,-1-1 0,1 1 0,-1-1 0,1 0 0,0 1 0,0 1 0,1-2 0,-1 0 0,0 0 0,1 0 0,-1 0 0,1-1 0,-1 1 0,1 0 0,-1-1 0,1 1 0,0-1 0,-1 1 0,1-1 0,0 0 0,-1 0 0,1 1 0,0-1 0,-1-1 0,1 1 0,0 0 0,0 0 0,-1 0 0,4-2 0,41-15 0,-33 12 0,162-62 0,-89 24 0,-52 24 0,60-23 0,-72 33 0,-1-1 0,0-1 0,36-26 0,3-11 0,-59 48 0,-1 0 0,0 0 0,1-1 0,-1 1 0,0 0 0,1 0 0,-1-1 0,0 1 0,1 0 0,-1-1 0,0 1 0,0 0 0,1-1 0,-1 1 0,0 0 0,0-1 0,0 1 0,0-1 0,1 1 0,-1 0 0,0-1 0,0 1 0,0-1 0,0 1 0,0-1 0,0 1 0,0 0 0,0-1 0,0 1 0,0-1 0,0 1 0,-1-1 0,-12-5 0,-25 3 0,36 3 0,-8 1 0,0 0 0,0 0 0,0 1 0,0 0 0,0 1 0,-16 6 0,-56 31 0,42-19 0,-59 19 0,-5 3 0,56-21 0,-78 23 0,109-39 0,0-1 0,1 0 0,0 1 0,0 1 0,0 1 0,1 0 0,-25 18 0,40-26 0,0 0 0,0 0 0,-1 0 0,1 0 0,0 0 0,0 0 0,-1 0 0,1 0 0,0 1 0,0-1 0,0 0 0,-1 0 0,1 0 0,0 0 0,0 1 0,0-1 0,-1 0 0,1 0 0,0 0 0,0 1 0,0-1 0,0 0 0,0 0 0,0 0 0,0 1 0,0-1 0,-1 0 0,1 0 0,0 1 0,0-1 0,0 0 0,0 0 0,0 1 0,0-1 0,0 0 0,0 0 0,0 1 0,1-1 0,-1 0 0,0 0 0,0 1 0,0-1 0,0 0 0,0 0 0,0 1 0,0-1 0,1 0 0,14 1 0,20-8 0,39-18 0,-53 17 0,0 0 0,1 2 0,-1 0 0,1 1 0,24-1 0,-20 3-76,-1-2 0,1 0 0,-1-2 0,43-17 1,-6 3-135,-11 4 120,-21 6 65,0 2 0,0 1 1,1 1-1,43-4 0,-51 9 25,35-8 0,1-1 0,-82 16 109,1 0 0,0 2 1,-34 14-1,26-9 74,-58 14 0,27-12-183,29-6 0,1-1 0,-1-2 0,-44 1 0,54-5 0,-40 7 0,40-4 0,-38 2 0,-38 3 0,64-5 0,-36 0 0,36-3 0,21 0 0,0 0 0,1-1 0,-1-1 0,0 0 0,-14-3 0,27 4 0,0 0 0,0 0 0,0 0 0,-1 0 0,1 0 0,0 0 0,0 0 0,0 0 0,0 0 0,-1 0 0,1 0 0,0 0 0,0-1 0,0 1 0,-1 0 0,1 0 0,0 0 0,0 0 0,0 0 0,0 0 0,0 0 0,-1 0 0,1 0 0,0-1 0,0 1 0,0 0 0,0 0 0,0 0 0,0 0 0,-1 0 0,1-1 0,0 1 0,0 0 0,0 0 0,0 0 0,0-1 0,0 1 0,0 0 0,0 0 0,0 0 0,0 0 0,0-1 0,0 1 0,0 0 0,0 0 0,0 0 0,0-1 0,0 1 0,0 0 0,0 0 0,0 0 0,0 0 0,0-1 0,1 1 0,-1 0 0,0 0 0,0 0 0,15-9 0,21-2 0,117-15 0,-60 8 0,17-1 0,12 2 0,14-3 0,-91 12 0,-30 5 0,-1 0 0,22-1 0,-1 3 0,59-8 0,-57 5 0,-28 4 0,0-1 0,0 0 0,15-4 0,-24 5 0,0 0 0,1 0 0,-1 0 0,0 0 0,1 0 0,-1 0 0,0 0 0,1-1 0,-1 1 0,0 0 0,0 0 0,1 0 0,-1 0 0,0 0 0,1-1 0,-1 1 0,0 0 0,0 0 0,1 0 0,-1-1 0,0 1 0,0 0 0,0 0 0,1-1 0,-1 1 0,0 0 0,0-1 0,0 1 0,0 0 0,1 0 0,-1-1 0,-10-4 0,-16 1 0,-1 4 0,1 1 0,-43 8 0,38-5 0,-44 2 0,-478-7 0,640 0-168,99 2-359,-118 8 527,-39-5 0,31 1 0,7-5-146,-16 0-772,95 11 0,-86-5 918,-1-2 0,83-5 0,-43-1 0,-83 2 216,1 1-1,-1 1 1,32 7 0,-7-2 1494,-65-9-1648,-43 3 0,17 0-82,7-3-285,-60-10 0,100 12 305,-78-12-514,-127 0-1,181 12 525,-14 1 60,0-2 1,-61-9-1,42-1-70,-96-5 0,7 17 1104,220-2-973,82 3 52,-92 7-183,-38-5 0,40 2 0,379-7 0,-1089 1 0,631 1 0,0 0 0,-22 6 0,-20 1 0,57-8 0,-4 0 0,1 0 0,-1 1 0,0-1 0,1 1 0,-1 0 0,0 0 0,1 0 0,-1 1 0,-7 4 0,12-6 0,0 0 0,0 0 0,0 0 0,0 0 0,0 1 0,-1-1 0,1 0 0,0 0 0,0 0 0,0 0 0,1 1 0,-1-1 0,0 0 0,0 0 0,0 0 0,0 0 0,0 1 0,0-1 0,0 0 0,0 0 0,0 0 0,0 0 0,0 0 0,0 1 0,0-1 0,1 0 0,-1 0 0,0 0 0,0 0 0,0 0 0,0 0 0,0 0 0,0 0 0,1 1 0,-1-1 0,0 0 0,0 0 0,0 0 0,0 0 0,1 0 0,-1 0 0,0 0 0,0 0 0,0 0 0,0 0 0,1 0 0,-1 0 0,0 0 0,0 0 0,0 0 0,0 0 0,1 0 0,-1 0 0,0-1 0,12 3 0,237 0-446,-127-4 294,634 2-980,-739-1 1327,1-1 0,25-5 0,-1-1 223,-74 10-369,-37-3 0,12 0-104,-46-1 55,-110 4 0,143 7 0,38-4 0,-39 0 0,-455-6 0,522 1 0,2 1 0,0-1 0,-1 0 0,1 0 0,0 0 0,-1 0 0,1-1 0,0 1 0,0-1 0,-1 1 0,1-1 0,0 0 0,0 0 0,0 0 0,-3-1 0,5 2 4,0 0 0,0-1 0,0 1 0,0 0 1,0 0-1,0-1 0,0 1 0,0 0 0,0 0 0,0-1 1,0 1-1,0 0 0,0 0 0,0 0 0,0-1 0,0 1 1,1 0-1,-1 0 0,0 0 0,0-1 0,0 1 0,0 0 0,0 0 1,0 0-1,1-1 0,-1 1 0,0 0 0,0 0 0,0 0 1,1 0-1,-1 0 0,0 0 0,0-1 0,0 1 0,1 0 1,-1 0-1,0 0 0,0 0 0,0 0 0,1 0 0,-1 0 0,0 0 1,0 0-1,1 0 0,-1 0 0,0 0 0,1 0 0,12-3 367,100-10-257,-43 6-114,-43 5 0,33-7 0,-38 6 0,0 0 0,0 2 0,26 1 0,-26 1 0,0-1 0,0-2 0,29-4 0,-26 2 0,-1 1 0,45 0 0,-3 0 0,-15-5 0,7-1 0,-448 10 0,190-1 0,-58 0 0,795 0 0,-505-2-226,38-6 0,-37 3-16,35 0 0,171 6 1178,-1108-1-936,1812 0 0,-1628 0 0,1591 0-1026,-893-1 1010,1-1 0,26-5 0,-5-1 733,-64 10-555,-46-3 0,19 0-129,-710 1-33,1110 0 0,-326-1 0,0-1 0,23-5 0,-22 4 0,33-3 0,42-4 0,-61 6 0,42-1 0,73 5 0,-1107 0-486,943-2 644,16 2-155,0 0 1,0 0-1,0 0 0,0 0 1,0-1-1,0 1 0,0 0 1,0 0-1,0 0 1,0 0-1,0 0 0,-1-1 1,1 1-1,1 0 0,-1 0 1,0 0-1,0 0 0,0 0 1,0 0-1,0-1 1,0 1-1,0 0 0,0 0 1,0 0-1,0 0 0,0 0 1,0-1-1,0 1 0,0 0 1,0 0-1,0 0 1,1 0-1,-1 0 0,0 0 1,0 0-1,0 0 0,0 0 1,0-1-1,0 1 0,1 0 1,-1 0-1,0 0 1,0 0-1,0 0 0,0 0 1,1 0-1,26-9 167,47 5-170,73 5 0,-46 1 0,467-2-909,-563 0 869,-3-1 100,0 1 0,1 0 0,-1 0 1,0 0-1,1 0 0,-1 1 0,0-1 0,0 1 0,1-1 0,-1 1 0,0 0 1,0 0-1,4 2 0,-6-3-58,0 0-1,0 0 1,0 1 0,0-1 0,0 0-1,0 1 1,0-1 0,0 0 0,0 0 0,0 1-1,0-1 1,0 0 0,0 0 0,-1 0-1,1 1 1,0-1 0,0 0 0,0 0 0,0 1-1,0-1 1,-1 0 0,1 0 0,0 0-1,0 0 1,-1 0 0,1 1 0,0-1-1,0 0 1,0 0 0,-1 0 0,1 0 0,0 0-1,0 0 1,-1 0 0,0 0 0,-11 6 40,10-6-41,-13 5-1,-1-1 0,0 0 0,-1-1 0,-31 2 0,-71-7 0,45 0 0,-65 12-282,-3 0-4,-381-11 286,503 2 0,0 1 0,-19 5 0,-21 1 0,126-8 284,112 14 0,-98-8-655,98-6-1,-72-1 179,-29 0 123,86 2-55,-22 17 125,-140-18 4,40 7-22,-38-7 30,-1 1 0,1-1 0,-1 1 0,1 0 0,-1 0 0,0 0 0,1 0 0,-1 0 0,0 1 0,0-1 0,0 0 1,0 1-1,2 2 0,-4-4-5,1 0 0,-1 0 0,0 1 0,0-1 0,0 0 0,0 0 0,0 0 0,0 0 0,0 1 0,0-1 0,0 0 0,0 0 0,0 0 0,0 1 1,0-1-1,0 0 0,0 0 0,0 0 0,0 1 0,0-1 0,0 0 0,0 0 0,0 0 0,0 0 0,0 1 0,0-1 0,-1 0 0,1 0 0,0 0 1,0 0-1,0 1 0,0-1 0,0 0 0,0 0 0,-1 0 0,1 0 0,0 0 0,0 0 0,-1 1 0,-10 3 314,-12-2 52,23-2-373,-15 1 0,-10 0 0,-40 8 0,29-4 0,1-2 0,-1-1 0,-52-4 0,13 1 0,-274 1 0,331 1 0,0 0 0,-23 6 0,22-3 0,-33 2 0,-50-6 0,656 0 0,-267-1 0,-283 1 0,-1 0 0,-1 0 0,0 0 0,0 0 0,1 0 0,-1 0 0,0 0 0,0 1 0,1-1 0,-1 1 0,0 0 0,0-1 0,0 1 0,0 0 0,3 2 0,-5-3 0,0 0 0,0 1 0,0-1 0,0 0 0,0 1 0,0-1 0,0 0 0,0 1 0,0-1 0,0 1 0,0-1 0,0 0 0,0 1 0,0-1 0,0 0 0,-1 0 0,1 1 0,0-1 0,0 0 0,0 1 0,0-1 0,-1 0 0,1 0 0,0 1 0,0-1 0,-1 0 0,1 0 0,0 1 0,-1-1 0,1 0 0,0 0 0,0 0 0,-1 0 0,1 0 0,0 1 0,-1-1 0,-12 6 0,2-2 0,0-2 0,1 1 0,-1-1 0,0-1 0,0 0 0,-14-1 0,12 0 0,-1 1 0,0 0 0,-19 5 0,6 0 9,-48 4 0,17-3-122,-10-1-27,1-2 0,-70-6 1,33 0 81,-453 2 630,686-1-745,142 3-351,-176 6 524,54 2 0,-43-12 0,115 4 0,-143 7 0,25 0 0,75 5 0,-58-9 0,-120-5 3,0 0-1,0-1 1,0 1-1,1 0 1,-1 0 0,0 0-1,0 0 1,0 0-1,1 0 1,-1 0-1,0 0 1,0 0 0,1 0-1,-1 0 1,0 0-1,0 1 1,0-1 0,1 0-1,-1 0 1,0 0-1,0 0 1,0 0 0,0 0-1,1 0 1,-1 1-1,0-1 1,0 0 0,0 0-1,0 0 1,0 0-1,1 0 1,-1 1 0,0-1-1,0 0 1,0 0-1,0 0 1,0 1 0,0-1-1,0 0 1,0 0-1,0 1 1,-8 4 237,-17 2 108,-45-3-348,-79-5 0,50-1 0,-656 2-1028,724-3 1542,21-4-160,10 7-349,0-1 1,0 1 0,0-1 0,0 1-1,0-1 1,1 1 0,-1-1-1,0 1 1,0-1 0,0 1 0,1-1-1,-1 1 1,0-1 0,0 1 0,1 0-1,-1-1 1,0 1 0,1-1 0,-1 1-1,1 0 1,-1 0 0,0-1 0,1 1-1,-1 0 1,1-1 0,-1 1 0,1 0-1,4-3-5,0 1 0,0-1 0,1 1 0,-1 0 0,0 1 0,1-1 0,-1 1 0,1 0 0,8 0 0,57 2 0,-40 0 0,699 1-213,-447-3 272,-1427 1 1,2342 0-781,-1182 2 773,-16-2-44,0 0 0,0 1 0,0-1 0,0 0 0,0 0 0,0 0 0,0 0 0,0 0 0,0 1 0,0-1 0,0 0 0,0 0 0,0 0 0,0 0 0,0 0 0,0 0 0,0 1 0,0-1 0,0 0 0,0 0 0,0 0 0,0 0 0,0 0 0,0 1 0,0-1 0,0 0 0,0 0 0,0 0 0,0 0 0,0 0 0,0 0 0,-1 0 0,1 1 0,0-1 0,0 0 0,0 0 0,0 0 0,0 0 0,0 0 0,-1 0 0,1 0 0,0 0 0,0 0 0,0 0 0,0 0 0,0 0 0,-1 0 0,-27 9 358,-193-5-350,120-6-19,-852 2 3,1528 0-1152,-551 1 1174,40 7 0,-37-3-282,30 0-1,73-6 145,53 2 137,-44 18 116,-105-12 456,-33-7-570,1 0 0,0 1 0,-1-1 0,1 1-1,0 0 1,-1-1 0,1 1 0,-1 0 0,1 0 0,-1 0-1,0 0 1,1 0 0,-1 0 0,0 0 0,0 0-1,2 3 1,-3-4-16,0 1 0,0-1 0,0 1 0,0-1-1,0 0 1,0 1 0,-1-1 0,1 1 0,0-1-1,0 0 1,0 1 0,-1-1 0,1 0 0,0 1-1,0-1 1,-1 0 0,1 1 0,0-1 0,-1 0-1,1 0 1,0 1 0,-1-1 0,1 0 0,-1 0 0,1 0-1,0 1 1,-1-1 0,1 0 0,-1 0 0,0 0-1,-18 6 323,12-4-263,-8 2-66,-1 0 0,0-1 0,0 0 0,-23 0 0,-67-4 0,40 0 0,-1027 1-627,1128-9 1117,-1 1-353,196 4-137,-126 6 0,614-2-923,-714 0 952,-1-1 23,-1 1 0,0 0 1,0 0-1,1 0 0,-1 0 1,0 1-1,0-1 0,1 1 1,-1-1-1,0 1 0,0 0 1,0 0-1,0 0 0,3 1 1,-5-2-52,0 1 0,0-1 1,0 0-1,0 0 0,0 0 0,0 1 1,0-1-1,0 0 0,0 0 1,0 0-1,0 0 0,0 1 1,0-1-1,0 0 0,0 0 1,0 0-1,0 1 0,0-1 1,0 0-1,0 0 0,0 0 1,0 0-1,0 1 0,-1-1 1,1 0-1,0 0 0,0 0 1,0 0-1,0 0 0,0 1 1,0-1-1,-1 0 0,1 0 1,0 0-1,0 0 0,0 0 1,-1 0-1,1 0 0,0 0 1,0 0-1,0 0 0,0 0 1,-1 1-1,1-1 0,0 0 1,0 0-1,-1-1 0,-12 5 43,12-4-42,-39 8-2,0-2 0,-56 2 0,-83-9 0,69-1 0,-406 2 0,1513 0-94,-2004 0 87,1050-13 108,16 7-101,109 6 0,-72 2 0,581-2-937,-667-1 1028,-1 2 0,0-1 0,0 1-1,0 1 1,0 0 0,0 0 0,12 5 0,-21-7-87,0 0 0,1 0 0,-1 0 0,0 0 0,0 0 0,0 0 0,0 0-1,1 1 1,-1-1 0,0 0 0,0 0 0,0 0 0,0 0 0,1 0 0,-1 0 0,0 1 0,0-1 0,0 0 0,0 0 0,0 0 0,0 0 0,1 1 0,-1-1 0,0 0 0,0 0 0,0 0 0,0 1 0,0-1 0,0 0 0,0 0 0,0 0 0,0 1 0,0-1 0,0 0 0,0 0 0,0 0 0,0 1 0,0-1 0,-8 6 55,-13 1-63,-5-4-102,0-1 0,-39-2 0,38-1-2,1 2 1,-39 4 0,-3 4 107,-1-4 0,-105-5 0,67-2 0,-425 2 640,1474 0-3442,-910 1 2711,36 7 1,-36-3 111,38-1 1,-34-5 495,-25 0-129,1 0 1,-1 1-1,1 0 0,-1 1 0,20 4 0,-30-5-387,-1 0 0,0 0 0,1 0 0,-1 0 0,0 0 0,1 0 0,-1 0 0,0 0-1,0 0 1,1 0 0,-1 1 0,0-1 0,1 0 0,-1 0 0,0 0 0,1 0 0,-1 1 0,0-1 0,0 0 0,1 0 0,-1 1 0,0-1 0,0 0 0,0 0 0,1 1 0,-1-1 0,0 0 0,0 0 0,0 1 0,0-1 0,0 1 0,-9 4 29,-17-1 3,-77 5-237,-89 2-318,-735-12 392,901 6 341,20-1-16,19 1 1,18-1-135,1-1 0,-1-2 1,46-3-1,-5 0-52,-61 2-12,66 0-458,92 11 0,-87-3 207,143-6 0,-109-4 213,-87 1 248,-18 0-26,0 1 0,0 0 0,0 1 0,1 0 0,-1 0 0,14 5 0,-19-3-181,-7-1 0,-13 2 0,-20-2 0,-764-3 0,789 1 0,1 1 0,-1-1 0,1 2 0,-1-1 0,1 1 0,0 0 0,-1 1 0,-11 4 0,20-7 0,0 0 0,-1 1 0,1-1 0,0 0 0,-1 0 0,1 0 0,0 0 0,-1 0 0,1 0 0,0 1 0,-1-1 0,1 0 0,0 0 0,0 0 0,-1 1 0,1-1 0,0 0 0,0 0 0,-1 1 0,1-1 0,0 0 0,0 1 0,0-1 0,0 0 0,-1 0 0,1 1 0,0-1 0,0 0 0,0 1 0,0-1 0,0 1 0,0-1 0,0 0 0,0 1 0,0-1 0,0 0 0,0 1 0,0-1 0,0 0 0,0 1 0,16 5 0,22-2 0,490-3 0,-240-3 0,-274 3 0,0 0 0,26 7 0,-5-1 0,-35-7 0,0 0 0,0 0 0,0 1 0,0-1 0,0 0 0,0 0 0,0 0 0,0 0 0,0 0 0,0 0 0,0 0 0,0 0 0,0 0 0,0 0 0,-1 0 0,1 0 0,0 0 0,0 0 0,0 0 0,0 0 0,0 0 0,0 1 0,0-1 0,0 0 0,0 0 0,0 0 0,0 0 0,0 0 0,0 0 0,0 0 0,0 0 0,0 0 0,0 0 0,0 0 0,0 0 0,0 0 0,0 1 0,0-1 0,1 0 0,-1 0 0,0 0 0,0 0 0,0 0 0,0 0 0,0 0 0,0 0 0,0 0 0,0 0 0,0 0 0,0 0 0,0 0 0,0 0 0,0 0 0,0 0 0,0 0 0,0 0 0,0 0 0,1 0 0,-1 0 0,0 0 0,0 0 0,0 0 0,0 0 0,0 0 0,0 0 0,-9 5 0,-12 3 0,-22-4 0,-1-1 0,-65-5 0,27 1 0,-563 1 0,1661 0-1069,-1005 0 1138,0 1 0,0 1 0,15 4-1,25 3 352,-48-9-384,1 1 1,-1-1-1,1 1 1,-1 0-1,1 0 0,-1 0 1,6 3-1,-8-4-34,-1 0 0,0 0 0,0 0-1,1 0 1,-1 1 0,0-1 0,0 0-1,1 0 1,-1 0 0,0 0 0,0 1-1,0-1 1,0 0 0,1 0 0,-1 1 0,0-1-1,0 0 1,0 0 0,0 1 0,0-1-1,0 0 1,0 0 0,1 1 0,-1-1-1,0 0 1,0 1 0,0-1 0,0 0-1,0 0 1,0 1 0,0-1 0,0 0 0,-1 0-1,1 1 1,0-1 0,-1 1-1,0 0 1,0 0-1,0 0 1,0 0-1,0 0 1,0 0-1,-1 0 1,1-1-1,0 1 1,0-1-1,-1 1 1,-1 0-1,-22 6-1,0-1 0,0-1 0,-1-1 0,1-2 0,-40 0 0,5 1 0,-15 5-222,42-4 58,-32 1-1,-970-6-912,1031 1 1087,2 0 18,-1 0 1,1 0-1,0 0 0,-1 0 0,1 0 1,0 0-1,0 1 0,-1-1 1,1 1-1,0 0 0,0-1 1,0 1-1,-1 0 0,-1 2 1,4-3-18,0 0 1,0 0 0,0 1 0,0-1 0,0 0 0,0 0 0,0 0 0,0 0 0,0 1 0,0-1 0,0 0 0,0 0-1,0 0 1,0 1 0,0-1 0,0 0 0,0 0 0,0 0 0,0 1 0,0-1 0,0 0 0,0 0 0,0 0 0,1 0-1,-1 1 1,0-1 0,0 0 0,0 0 0,0 0 0,0 0 0,1 0 0,-1 0 0,0 1 0,0-1 0,0 0-1,0 0 1,1 0 0,-1 0 0,0 0 0,0 0 0,0 0 0,1 0 0,-1 0 0,0 0 0,0 0 0,0 0 0,1 0-1,12 3 578,-11-2-556,44 7-255,1-2-1,0-2 0,69-3 0,-84 0 223,40 7 0,17 1 0,27-7-528,116 8-997,-28-4 1196,-48-4 110,64 16-1195,-154-9 1231,-37-5 975,30 1 0,-40-4-328,-1 1 1,0 0-1,0 1 0,35 11 0,-53-14-454,0 0 1,1 0 0,-1 0 0,0 0-1,1 0 1,-1 0 0,0 0-1,1 0 1,-1 0 0,0 1-1,1-1 1,-1 0 0,0 0 0,1 0-1,-1 0 1,0 1 0,0-1-1,1 0 1,-1 0 0,0 1 0,0-1-1,1 0 1,-1 1 0,0-1-1,0 0 1,0 1 0,0-1-1,0 0 1,1 1 0,-1-1 0,-10 5 379,-16-1 72,-295-3-866,160-3 262,-432 2 142,588 1 0,3-1 0,-1 0 0,1 0 0,0 0 0,-1 0 0,1 0 0,0 0 0,0-1 0,-1 1 0,1-1 0,0 0 0,0 1 0,0-1 0,-4-3 0,6 4 3,0 0 1,0 0-1,0 0 1,0-1-1,0 1 1,0 0-1,0 0 1,0-1-1,0 1 0,0 0 1,0 0-1,0-1 1,0 1-1,0 0 1,0 0-1,0 0 1,0-1-1,1 1 1,-1 0-1,0 0 1,0 0-1,0 0 1,0-1-1,0 1 0,1 0 1,-1 0-1,0 0 1,0 0-1,0 0 1,1-1-1,-1 1 1,0 0-1,0 0 1,1 0-1,-1 0 1,0 0-1,0 0 0,0 0 1,1 0-1,-1 0 1,0 0-1,0 0 1,1 0-1,-1 0 1,0 0-1,14-2 293,48-3-184,-33 3-122,31-5-1,-14 1 11,0 3 0,88 3 0,-48 2 0,10 0-191,105-5-387,-140-6 889,-40 5-82,35-2 0,-98-7-229,-20 8 0,-102 5 0,70 1 0,72-1 0,0-2 0,-37-7 0,-96-10 0,8 1 0,-37-8 0,180 26 0,0-1 0,1 1 0,-1-1 0,0 0 0,1 0 0,-1-1 0,1 1 0,-6-3 0,9 4 0,0-1 0,0 1 0,0 0 0,0 0 0,0 0 0,0 0 0,0-1 0,0 1 0,0 0 0,0 0 0,0 0 0,0 0 0,1-1 0,-1 1 0,0 0 0,0 0 0,0 0 0,0 0 0,0 0 0,0-1 0,0 1 0,0 0 0,0 0 0,1 0 0,-1 0 0,0 0 0,0 0 0,0-1 0,0 1 0,0 0 0,1 0 0,-1 0 0,0 0 0,0 0 0,0 0 0,0 0 0,1 0 0,-1 0 0,0 0 0,0 0 0,0 0 0,0 0 0,1 0 0,-1 0 0,0 0 0,0 0 0,0 0 0,0 0 0,1 0 0,-1 0 0,0 0 0,12-1 0,260-1-486,-136 4 317,-117-2 169,36 0 0,100-12 0,-94 6-17,0 2-1,79 5 0,-43 1 560,-593-2-376,482-1-166,0 0 0,-25-7 0,24 5 0,0 0 0,-19 0 0,-63-9 0,48 5 0,48 7 0,-1 0 0,1 0 0,0 0 0,0 0 0,0 0 0,0-1 0,0 1 0,0 0 0,0-1 0,0 1 0,-1-1 0,2 1 0,-1-1 0,0 1 0,0-1 0,0 0 0,-1-1 0,5-2 0,11 0 0,47 0 0,83 5 0,-50 1 0,293-2 0,-373-1 0,-1-1 0,27-5 0,13-3 0,-227 10 0,-33 1 0,181 4 0,19-3 0,-1 0 0,0-1 0,1 0 0,-1 0 0,-14-2 0,20 1 0,1 0 0,0 0 0,0 0 0,0-1 0,0 1 0,-1-1 0,1 1 0,0-1 0,0 1 0,0-1 0,0 0 0,0 1 0,0-1 0,0 0 0,1 0 0,-1 0 0,-1-1 0,1 0 0,0 0 0,1 1 0,-1-1 0,1 0 0,-1 1 0,1-1 0,0 0 0,-1 0 0,1 0 0,0 1 0,0-1 0,1 0 0,-1 0 0,0 0 0,1-2 0,2-6 0,0 0 0,1 0 0,1 0 0,-1 0 0,1 1 0,1 0 0,9-12 0,-9 13 0,-1 0 0,1 0 0,-1 0 0,-1 0 0,0-1 0,0 0 0,-1 0 0,0 0 0,4-18 0,-6-2 0,-1 21 0,1-1 0,-1 1 0,1-1 0,1 1 0,-1 0 0,1 0 0,5-11 0,-3 49 0,-5 269 0,1-298 0,0 0 0,0 0 0,0-1 0,0 1 0,0 0 0,0 0 0,0 0 0,0 0 0,0-1 0,1 1 0,-1 0 0,0 0 0,0-1 0,1 1 0,-1 0 0,0 0 0,1-1 0,-1 1 0,1 0 0,0 0 0,-1-1 0,1 0 0,-1 0 0,1 0 0,-1 0 0,1 0 0,-1 0 0,1 0 0,-1-1 0,1 1 0,-1 0 0,1 0 0,-1 0 0,1-1 0,-1 1 0,0 0 0,1-1 0,-1 1 0,0 0 0,1-1 0,-1 1 0,0 0 0,1-1 0,-1 0 0,23-35 0,-20 32 0,31-57 0,53-85 0,-75 125 0,-1-1 0,-1 0 0,9-28 0,-10 26 0,1 0 0,20-35 0,-24 47 0,-4 9 0,0 0 0,-1 0 0,1-1 0,0 1 0,1 0 0,-1 1 0,4-4 0,-6 6 0,1 0 0,-1 0 0,0 0 0,1 1 0,-1-1 0,0 0 0,1 0 0,-1 1 0,0-1 0,1 0 0,-1 1 0,0-1 0,1 0 0,-1 1 0,0-1 0,0 0 0,1 1 0,-1-1 0,0 1 0,0-1 0,0 1 0,0-1 0,0 0 0,0 1 0,0-1 0,1 1 0,-1-1 0,0 1 0,0-1 0,-1 1 0,1-1 0,0 0 0,0 1 0,0 0 0,1 19 0,-2 317 0,0-402 0,2-75 0,8 90 0,-6 37 0,0 0 0,1-21 0,-5-96 0,1 140 0,-1 0 0,0 0 0,-1 0 0,0 0 0,-1 0 0,-3 9 0,-29 58 0,22-51 0,-12 34 0,-34 87 0,42-106 0,10-24 0,0 0 0,1 0 0,1 0 0,0 1 0,2-1 0,-2 23 0,4 8 0,2-60 0,-1 0 0,2 1 0,0-1 0,0 1 0,7-18 0,27-65 0,-7 22 0,-15 21 0,-11 38 0,1 0 0,0 1 0,0-1 0,12-21 0,21-44 0,-26 54 0,23-42 0,-34 66 0,1-1 0,-1 1 0,0-1 0,0 1 0,1-1 0,-1 1 0,0-1 0,0 1 0,1 0 0,-1-1 0,1 1 0,-1-1 0,0 1 0,1 0 0,-1-1 0,1 1 0,-1 0 0,1 0 0,-1-1 0,1 1 0,-1 0 0,1 0 0,-1 0 0,1 0 0,-1 0 0,1 0 0,-1 0 0,1 0 0,0 0 0,0 0 0,0 0 0,-1 1 0,1-1 0,0 1 0,0 0 0,-1-1 0,1 1 0,0 0 0,-1 0 0,1 0 0,-1-1 0,1 1 0,-1 0 0,1 0 0,-1 2 0,9 35 0,11 133 0,-12-123 0,-5-33 0,0 1 0,0 16 0,9 83 0,-10-101 0,3 41 0,-4 107 0,-3-74 0,26-142 0,19-37 0,-29 64 0,19-52 0,-18 40 0,21-42 0,9-23 0,-40 89 0,5-32 0,-8 33 0,1 1 0,0 0 0,9-24 0,-9 31 0,13-29 0,-1 0 0,19-71 0,-40 123 0,0 0 0,-1-1 0,-13 22 0,-15 33 0,24-47 0,0-1 0,-2-1 0,-21 28 0,29-40 0,-1-1 0,2 1 0,-6 15 0,-7 15 0,-31 35 0,31-50 0,-17 31 0,31-49 0,1-4 0,1 1 0,-1-1 0,0 1 0,0-1 0,-1 0 0,-4 5 0,7-8 0,0 1 0,0-1 0,0 0 0,0 0 0,0 0 0,0 0 0,0 0 0,0 0 0,-1 0 0,1 0 0,0 0 0,0 0 0,0 0 0,0 0 0,0 0 0,0 0 0,0 0 0,-1 0 0,1 0 0,0 0 0,0 0 0,0 0 0,0 0 0,0 0 0,0 0 0,-1 0 0,1 0 0,0 0 0,0 0 0,0 0 0,0 0 0,0 0 0,0 0 0,0 0 0,0 0 0,-1-1 0,1 1 0,0 0 0,0 0 0,0 0 0,0 0 0,0 0 0,0 0 0,0 0 0,0 0 0,0-1 0,0 1 0,0 0 0,-3-10 0,2-11 0,3-98 0,-3-80 0,0 193 0,0-1 0,0 1 0,-1 0 0,0 0 0,-5-11 0,7 16 0,0 1 0,0-1 0,-1 0 0,1 0 0,0 1 0,0-1 0,-1 0 0,1 1 0,-1-1 0,1 1 0,-1-1 0,1 0 0,-1 1 0,1-1 0,-1 1 0,1-1 0,-1 1 0,0 0 0,1-1 0,-1 1 0,0-1 0,1 1 0,-1 0 0,0 0 0,1-1 0,-1 1 0,0 0 0,0 0 0,1 0 0,-1 0 0,0 0 0,0 0 0,1 0 0,-1 0 0,0 0 0,0 0 0,1 1 0,-1-1 0,0 0 0,1 0 0,-1 1 0,0-1 0,1 0 0,-1 1 0,0-1 0,1 1 0,-1-1 0,1 1 0,-1-1 0,0 1 0,1-1 0,0 1 0,-1-1 0,1 1 0,-1 0 0,1-1 0,0 1 0,-1 1 0,-4 6 0,0 1 0,0 1 0,1-1 0,0 1 0,1 0 0,-4 15 0,-11 32 0,-9 0 0,14-32 0,1 0 0,2 2 0,-14 46 0,7-11 0,11-45 0,1 0 0,-4 27 0,12-69 0,1-1 0,2 1 0,1 0 0,1 0 0,19-42 0,-23 59 0,5-7 0,-1 0 0,-1 0 0,0 0 0,-1-1 0,-1 0 0,5-26 0,-14 64 0,-1 0 0,-2 0 0,-14 35 0,9-28 0,-13 52 0,12-23 0,6-33 0,1 0 0,1 1 0,2-1 0,-1 29 0,23-107 0,-7 23 0,63-138 0,-70 155 0,0-1 0,-1 0 0,0 0 0,-1-1 0,-1 1 0,-1-1 0,1-15 0,-2-20 0,-2-66 0,2 115 0,0 1 0,0-1 0,0 0 0,0 0 0,0 0 0,0 0 0,0 0 0,0 1 0,0-1 0,0 0 0,-1 0 0,1 0 0,0 1 0,-1-1 0,1 0 0,0 0 0,-1 0 0,1 1 0,-1-1 0,1 0 0,-1 1 0,0-1 0,1 1 0,-1-1 0,1 1 0,-1-1 0,0 1 0,0-1 0,-1 0 0,1 1 0,-1 1 0,1-1 0,0 0 0,-1 1 0,1-1 0,0 1 0,0 0 0,-1-1 0,1 1 0,0 0 0,0 0 0,0 0 0,0 0 0,0 0 0,-2 2 0,-5 7 0,-1 1 0,-10 17 0,13-15 0,-1 1 0,2-1 0,-5 15 0,5-13 0,0 0 0,-12 22 0,-42 58 0,54-87 0,1-1 0,0 2 0,-4 12 0,6-15 0,0 0 0,0 0 0,0-1 0,-1 1 0,0-1 0,0 1 0,-1-1 0,-6 7 0,10-12 0,0 1 0,0-1 0,0 0 0,0 0 0,0 1 0,0-1 0,-1 0 0,1 0 0,0 0 0,0 1 0,0-1 0,0 0 0,-1 0 0,1 0 0,0 0 0,0 1 0,0-1 0,-1 0 0,1 0 0,0 0 0,0 0 0,-1 0 0,1 0 0,0 0 0,0 0 0,0 1 0,-1-1 0,1 0 0,0 0 0,0 0 0,-1 0 0,1 0 0,0 0 0,0-1 0,-1 1 0,1 0 0,0 0 0,0 0 0,-1 0 0,1 0 0,0 0 0,0 0 0,-1 0 0,1-1 0,0 1 0,0 0 0,0-15 0,9-19 0,7-26 0,-12 44 0,0 0 0,11-28 0,-8 25 0,0 0 0,-2-1 0,5-26 0,0-3 0,-6 30 0,-1-1 0,1-26 0,-26 89 0,15-25 0,1-4 0,1-1 0,1 1 0,0-1 0,1 1 0,0 0 0,0 22 0,1-19 0,0 1 0,-5 22 0,0-5 0,0 3 0,3-18 0,1 0 0,-1 30 0,3-29 0,1-11 0,-1-1 0,2 1 0,-1-1 0,1 1 0,3 9 0,-4-18 0,0-1 0,0 0 0,0 0 0,0 1 0,0-1 0,0 0 0,0 0 0,0 0 0,0 1 0,0-1 0,0 0 0,0 0 0,0 0 0,0 0 0,0 1 0,1-1 0,-1 0 0,0 0 0,0 0 0,0 0 0,0 1 0,1-1 0,-1 0 0,0 0 0,0 0 0,0 0 0,0 0 0,1 0 0,-1 0 0,0 0 0,0 1 0,0-1 0,1 0 0,-1 0 0,0 0 0,0 0 0,1 0 0,6-8 0,6-22 0,-9 20 0,10-20 0,17-60 0,-4 9 0,-22 69 0,-1 3 0,-1 1 0,0-1 0,0 0 0,-1 0 0,0 0 0,0-11 0,1-4 0,1-1 0,8-29 0,-7 33 0,0 0 0,-2-1 0,2-31 0,-4 42 0,-1 8 0,0 0 0,1 0 0,-1-1 0,0 1 0,-1 0 0,1-1 0,0 1 0,-1 0 0,0 0 0,0 0 0,0-1 0,0 1 0,-2-4 0,2 7 0,1 0 0,0 0 0,-1 0 0,1 0 0,-1 0 0,1 0 0,0 0 0,-1 0 0,1 0 0,-1 0 0,1 0 0,0 1 0,-1-1 0,1 0 0,0 0 0,-1 0 0,1 0 0,0 1 0,-1-1 0,1 0 0,0 0 0,-1 1 0,1-1 0,0 0 0,0 1 0,0-1 0,-1 0 0,1 1 0,0-1 0,0 1 0,-10 12 0,10-13 0,-79 131 0,69-115 0,1 1 0,-12 26 0,15-27 0,-1-1 0,-1 0 0,-17 24 0,18-28 0,0 0 0,0 1 0,2 0 0,-7 17 0,-3 6 0,11-27 0,0 1 0,1-1 0,-1 1 0,2 0 0,-3 13 0,5-21 0,0-1 0,-1 0 0,1 0 0,0 0 0,0 0 0,0 0 0,0 1 0,0-1 0,0 0 0,0 0 0,0 0 0,0 0 0,0 0 0,0 1 0,0-1 0,0 0 0,0 0 0,0 0 0,0 0 0,0 0 0,0 1 0,0-1 0,0 0 0,1 0 0,-1 0 0,0 0 0,0 0 0,0 1 0,0-1 0,0 0 0,0 0 0,0 0 0,0 0 0,1 0 0,-1 0 0,0 0 0,0 0 0,0 0 0,0 1 0,0-1 0,0 0 0,1 0 0,-1 0 0,0 0 0,0 0 0,0 0 0,0 0 0,0 0 0,1 0 0,-1 0 0,0 0 0,8-7 0,6-13 0,66-132 0,-29 12 0,-43 120 0,0 0 0,-2-1 0,-1 0 0,6-40 0,-13 204 0,3-71 0,-2-31 0,0-27 0,0 1 0,1-1 0,0 0 0,2 0 0,3 21 0,-4-32 0,0 0 0,0 0 0,0 0 0,1 0 0,-1 0 0,1 0 0,0-1 0,0 1 0,0 0 0,0-1 0,0 1 0,1-1 0,-1 0 0,1 0 0,-1 0 0,1 0 0,0 0 0,0-1 0,0 1 0,0-1 0,0 0 0,0 0 0,0 0 0,0 0 0,0 0 0,1-1 0,-1 1 0,0-1 0,0 0 0,1 0 0,-1 0 0,0-1 0,0 1 0,1-1 0,-1 0 0,0 1 0,0-1 0,0-1 0,0 1 0,0 0 0,0-1 0,0 0 0,0 1 0,-1-1 0,1 0 0,-1-1 0,1 1 0,-1 0 0,0-1 0,0 1 0,3-6 0,70-111 0,-68 108 0,-1 0 0,-1-1 0,0 1 0,0-1 0,-1 0 0,-1 0 0,0 0 0,-1 0 0,2-23 0,-4 31 0,1 1 0,-1-1 0,1 0 0,0 1 0,0-1 0,0 1 0,0-1 0,3-4 0,-16 32 0,7-15 0,1 1 0,-11 15 0,-2-4 0,10-13 0,0 0 0,1 0 0,0 1 0,1-1 0,0 1 0,0 1 0,-4 10 0,6-12 0,-1-1 0,1 0 0,-2 0 0,1 0 0,-1 0 0,0-1 0,-1 0 0,-10 10 0,-17 20 0,0 12 0,18-25 0,-1-1 0,-35 39 0,48-58 0,1 0 0,-1 0 0,1 1 0,0-1 0,0 1 0,0-1 0,0 1 0,0 0 0,-1 6 0,3-8 0,4-9 0,1 2 0,0-1 0,1 0 0,10-8 0,5-4 0,-13 8 0,1 0 0,10-18 0,11-14 0,-13 20 0,0-1 0,25-48 0,-23 36 0,32-69 0,-32 62 0,-18 41 0,-1 0 0,0 0 0,0 1 0,1-1 0,-1 0 0,1 0 0,-1 0 0,1 1 0,-1-1 0,1 0 0,-1 1 0,1-1 0,-1 0 0,1 1 0,0-1 0,-1 1 0,1-1 0,0 1 0,0-1 0,-1 1 0,1 0 0,1-1 0,-1 1 0,-1 1 0,1 0 0,-1-1 0,0 1 0,1-1 0,-1 1 0,0 0 0,1-1 0,-1 1 0,0 0 0,0-1 0,1 1 0,-1 0 0,0-1 0,0 1 0,0 0 0,0 0 0,0-1 0,0 1 0,0 0 0,0-1 0,0 1 0,-1 0 0,1-1 0,0 1 0,0 0 0,-1 0 0,-27 95 0,6-10 0,-6 26 0,25-94 0,1 0 0,0 0 0,2 0 0,1 24 0,-1-40 0,0 0 0,0 0 0,1 0 0,-1-1 0,1 1 0,-1 0 0,1-1 0,-1 1 0,1 0 0,0-1 0,2 4 0,-3-5 0,1 1 0,-1-1 0,1 0 0,-1 1 0,1-1 0,-1 1 0,1-1 0,-1 0 0,1 0 0,-1 1 0,1-1 0,-1 0 0,1 0 0,0 0 0,-1 1 0,1-1 0,0 0 0,-1 0 0,1 0 0,-1 0 0,1 0 0,1-1 0,0 0 0,1 0 0,0 0 0,-1 0 0,1 0 0,-1-1 0,0 0 0,1 1 0,-1-1 0,0 0 0,0 0 0,0 0 0,3-4 0,8-12 0,19-34 0,-22 36 0,-1 0 0,2 0 0,19-22 0,-22 29 0,-1 0 0,-1 0 0,0-1 0,0 0 0,6-16 0,-7 15 0,0 0 0,1 0 0,1 0 0,8-10 0,-15 20 0,0 1 0,0 0 0,0-1 0,1 1 0,-1 0 0,0 0 0,0-1 0,0 1 0,1 0 0,-1 0 0,0-1 0,0 1 0,1 0 0,-1 0 0,0 0 0,0 0 0,1-1 0,-1 1 0,0 0 0,1 0 0,-1 0 0,0 0 0,1 0 0,-1 0 0,0 0 0,1 0 0,-1 0 0,0 0 0,1 0 0,-1 0 0,0 0 0,1 0 0,-1 0 0,1 0 0,4 12 0,-4 23 0,-1-31 0,0 71 0,-3 76 0,3-148 0,0 1 0,0-1 0,-1 0 0,0 1 0,1-1 0,-1 0 0,-1 0 0,1 0 0,-3 5 0,4-8 0,0 0 0,0 0 0,0 0 0,-1 0 0,1 0 0,0 0 0,0 0 0,0 0 0,0 0 0,-1 0 0,1 0 0,0 0 0,0 0 0,0 0 0,0 0 0,-1 0 0,1 0 0,0 0 0,0 0 0,0 0 0,0 0 0,0 0 0,-1 0 0,1 0 0,0-1 0,0 1 0,0 0 0,0 0 0,0 0 0,0 0 0,0 0 0,-1-1 0,1 1 0,0 0 0,0 0 0,0 0 0,0 0 0,0 0 0,0-1 0,0 1 0,0 0 0,0 0 0,0 0 0,0 0 0,0-1 0,0 1 0,0 0 0,0 0 0,0 0 0,0 0 0,0-1 0,0 1 0,0 0 0,0 0 0,-1-12 0,-3-47 0,8-88 0,4 86 0,-4 37 0,2-38 0,-6 21 0,-2-83 0,3 122 0,-1 1 0,-1-1 0,1 1 0,0-1 0,0 1 0,0-1 0,-1 1 0,1 0 0,-1-1 0,1 1 0,-1-1 0,0 1 0,1 0 0,-1-1 0,0 1 0,0 0 0,0 0 0,0 0 0,0 0 0,0 0 0,0 0 0,-3-2 0,2 3 0,1-1 0,-1 1 0,0 0 0,1-1 0,-1 1 0,0 0 0,0 0 0,1 0 0,-1 1 0,0-1 0,0 0 0,1 1 0,-1-1 0,0 1 0,1-1 0,-3 2 0,-5 3 0,0 0 0,0 1 0,0 0 0,1 0 0,-9 9 0,-53 57 0,-27 24 0,53-54 0,26-25 0,-1 0 0,-41 29 0,49-39 0,1 1 0,-1 1 0,-10 11 0,14-12 0,-1 0 0,0-1 0,-1 0 0,0-1 0,-14 9 0,12-9 0,0 1 0,-16 13 0,21-15 0,0 0 0,1 0 0,-2-1 0,1 0 0,0 0 0,-1 0 0,0-1 0,0 0 0,0-1 0,-11 4 0,17-6 0,0 0 0,0 0 0,0 1 0,1-1 0,-1 0 0,0 0 0,0 0 0,0 0 0,0 0 0,1 0 0,-1 0 0,0 0 0,0 0 0,0-1 0,1 1 0,-1 0 0,0 0 0,0-1 0,0 1 0,1 0 0,-1-1 0,0 1 0,1-1 0,-1 1 0,0-1 0,1 1 0,-1-1 0,1 0 0,-1 1 0,1-1 0,-1 0 0,1 1 0,-1-1 0,1 0 0,0 0 0,-1 1 0,1-1 0,0 0 0,0 0 0,-1 0 0,1 1 0,0-1 0,0 0 0,0 0 0,0 0 0,0 0 0,0 1 0,0-1 0,0 0 0,1 0 0,-1 0 0,0 0 0,0 1 0,1-1 0,0-1 0,2-6 0,0-1 0,1 1 0,9-15 0,-10 19 0,4-9 0,1 0 0,0 0 0,-1 0 0,0-1 0,-1 0 0,7-28 0,13-55 0,-14 57 0,6-44 0,-10 43 0,-5 22 0,1 0 0,0-30 0,-4 39 0,0 6 0,0 1 0,0-1 0,0 1 0,0-1 0,0 1 0,-1-1 0,0 1 0,-1-6 0,2 9 0,0-1 0,0 1 0,0 0 0,0 0 0,-1-1 0,1 1 0,0 0 0,0 0 0,0 0 0,0 0 0,0-1 0,0 1 0,-1 0 0,1 0 0,0 0 0,0 0 0,0 0 0,0-1 0,-1 1 0,1 0 0,0 0 0,0 0 0,0 0 0,-1 0 0,1 0 0,0 0 0,0 0 0,-1 0 0,1 0 0,0 0 0,0 0 0,0 0 0,-1 0 0,1 0 0,0 0 0,0 0 0,-1 0 0,1 0 0,-8 8 0,-2 12 0,-59 118 0,41-86 0,-2 13 0,-15 25 0,-33 65 0,73-144 0,-1 0 0,0 0 0,-9 11 0,15-22 0,0 0 0,0 0 0,0 0 0,0 0 0,-1 0 0,1 0 0,0 1 0,0-1 0,0 0 0,0 0 0,0 0 0,-1 0 0,1 0 0,0 0 0,0-1 0,0 1 0,0 0 0,0 0 0,0 0 0,-1 0 0,1 0 0,0 0 0,0 0 0,0 0 0,0 0 0,0 0 0,0 0 0,0 0 0,-1 0 0,1 0 0,0-1 0,0 1 0,0 0 0,0 0 0,0 0 0,0 0 0,0 0 0,0 0 0,0 0 0,0-1 0,0 1 0,0 0 0,0 0 0,0 0 0,0 0 0,0 0 0,0-1 0,0 1 0,0 0 0,0 0 0,0 0 0,0 0 0,0 0 0,0 0 0,0-1 0,0 1 0,0 0 0,0 0 0,0 0 0,0 0 0,0 0 0,0-11 0,3-6 0,0 0 0,11-29 0,-8 26 0,6-29 0,-8 32 0,1 0 0,1 0 0,0 0 0,10-19 0,-7 18 0,-2 1 0,0-1 0,6-27 0,3-18 0,-10 42 0,-1 1 0,-1-1 0,3-39 0,-7 52 0,1 0 0,-1 0 0,2 0 0,-1 0 0,1 1 0,6-16 0,-4 53 0,-7-19 0,0 1 0,0-1 0,-1 0 0,0 0 0,-1 0 0,-1 0 0,1-1 0,-2 0 0,1 0 0,-12 13 0,4-4 0,6-6 0,0 1 0,2 0 0,-1 0 0,2 1 0,-6 20 0,6-18 0,0-1 0,-1 1 0,-17 29 0,15-32 0,-1 1 0,1 0 0,1 0 0,1 1 0,0-1 0,1 1 0,1 1 0,-3 22 0,13-55 0,1 0 0,0 0 0,1 0 0,14-19 0,-10 17 0,-7 12 0,-1 0 0,0 0 0,-1-1 0,1 0 0,-1 1 0,0-1 0,2-11 0,-1 3 0,2 1 0,0-1 0,0 1 0,1 0 0,1 0 0,9-12 0,-7 11 0,0-1 0,-2 0 0,0 0 0,6-17 0,-11 23 0,-1 0 0,-1 1 0,1-16 0,-2 17 0,1 0 0,0 0 0,0-1 0,1 1 0,3-10 0,-3 15 0,-2 8 0,-3 9 0,-9 9 0,-23 31 0,23-38 0,1 0 0,1 0 0,1 1 0,-9 23 0,11-22 0,-2 0 0,0-1 0,-20 28 0,18-29 0,1 0 0,1 1 0,0 0 0,-7 20 0,-35 76 0,43-96 0,6-15 0,4-12 0,15-36 0,-8 25 0,8-35 0,51-202 0,-62 240 0,-2 6 0,0 0 0,-1 0 0,0 0 0,-1-1 0,2-19 0,-3 15 0,-2 7 0,-8 25 0,-7 12 0,2 1 0,1 1 0,-13 47 0,21-63 0,-1 0 0,0 1 0,0-2 0,-17 23 0,13-18 0,-18 33 0,16-15 0,-12 45 0,29-91 0,0 0 0,0 1 0,9-12 0,19-36 0,-17 22 0,-5 14 0,13-42 0,-17 43 0,1-1 0,15-26 0,-14 31 0,-1-1 0,0 1 0,-2-1 0,6-22 0,-11 27 0,-6 27 0,-2 5 0,-9 12 0,3 2 0,-12 38 0,12-13 0,10-39 0,-13 37 0,9-36 0,-59 145 0,63-158 0,1 0 0,-1 0 0,2 0 0,-1 1 0,1-1 0,0 0 0,0 1 0,1-1 0,0 1 0,1 9 0,-1-17 0,0 0 0,0 0 0,0 0 0,0 0 0,0 0 0,0 1 0,0-1 0,0 0 0,0 0 0,0 0 0,0 0 0,0 0 0,0 0 0,0 0 0,0 0 0,1 1 0,-1-1 0,0 0 0,0 0 0,0 0 0,0 0 0,0 0 0,0 0 0,0 0 0,0 0 0,0 0 0,0 0 0,1 0 0,-1 0 0,0 1 0,0-1 0,0 0 0,0 0 0,0 0 0,0 0 0,0 0 0,0 0 0,1 0 0,-1 0 0,0 0 0,0 0 0,0 0 0,0 0 0,0 0 0,0 0 0,0 0 0,1-1 0,-1 1 0,0 0 0,0 0 0,0 0 0,0 0 0,0 0 0,0 0 0,0 0 0,8-8 0,3-10 0,-1-4 0,-1-1 0,9-32 0,4-10 0,-18 50 0,0 0 0,0 0 0,-2 0 0,1-16 0,3-13 0,1 7 0,0-1 0,-1 0 0,0-52 0,-5 73 0,-1 12 0,0 0 0,0 0 0,0 0 0,0 0 0,-1 0 0,1 0 0,-1 1 0,-2-6 0,-1 9 0,-2 8 0,-5 14 0,6-13 0,-19 32 0,-38 67 0,57-95 0,1-1 0,-5 20 0,6-19 0,-1-1 0,-8 22 0,-50 83 0,58-106 0,-1 1 0,2 0 0,0 0 0,0 0 0,-1 16 0,2-15 0,0 0 0,0-1 0,-1 1 0,-6 13 0,12-55 0,26-68 0,8-11 0,-25 59 0,-4 22 0,-2-1 0,-1 1 0,3-58 0,-9 38 0,1 53 0,-1-1 0,1 0 0,-1 1 0,0-1 0,-1 0 0,1 0 0,-1 0 0,-3 7 0,-26 40 0,1-1 0,-47 122 0,71-159 0,0 0 0,2 1 0,-1 0 0,-3 24 0,-1 2 0,1-21 0,5-20 0,1-12 0,1-14 0,2-1 0,1 0 0,9-40 0,-11 65 0,8-37 0,-2 9 0,-2-1 0,2-44 0,-7-28 0,-14 147 0,8-12 0,-1-1 0,-24 58 0,26-72 0,1 0 0,0 1 0,-3 17 0,-4 16 0,1-13 0,-5 42 0,11-43 0,5-34 0,2-22 0,16-77 0,-2 19 0,-10 51 0,0-1 0,-2 1 0,1-35 0,-5 14 0,-2 55 0,1 0 0,-1 0 0,-1-1 0,1 1 0,-1-1 0,0 0 0,-5 9 0,2-5 0,1 0 0,0 1 0,0 0 0,-2 13 0,3-6 0,0 0 0,-1 0 0,-1 0 0,-15 32 0,-24 55 0,38-97 0,6-16 0,4-17 0,22-78 0,-7 10 0,7-58 0,-28 152 0,-6 9 0,-7 13 0,-3 14 0,6-14 0,-11 31 0,15-27 0,5-16 0,0 0 0,0 0 0,-6 11 0,-3 0 0,4-8 0,1 0 0,0 1 0,1 0 0,1 0 0,0 1 0,1 0 0,-3 18 0,9-74 0,0 21 0,0-1 0,4-22 0,0 9 0,-1-1 0,-2 0 0,-2-43 0,-20 142 0,3 3 0,-8 26 0,21-83 0,2 1 0,0-1 0,0 1 0,1-1 0,0 22 0,3-60 0,7-28 0,0-2 0,-5 31 0,2 1 0,11-31 0,-11 37 0,0-1 0,-1 1 0,-1-1 0,3-35 0,-7 7 0,-2 66 0,0 0 0,-2 0 0,-8 29 0,-6 30 0,13-54 0,-1 0 0,-10 25 0,10-32 0,1 1 0,0 0 0,1 0 0,0 0 0,-1 25 0,5-33 0,-1-5 0,1-1 0,0 0 0,0 0 0,0 0 0,0 0 0,0 1 0,1-1 0,-1 0 0,1 0 0,0 0 0,0 0 0,0 0 0,0 0 0,2 3 0,-2-6 0,-1 0 0,0 0 0,1 0 0,-1 1 0,0-1 0,1 0 0,-1 0 0,0 0 0,1 0 0,-1 0 0,0-1 0,1 1 0,-1 0 0,0 0 0,1 0 0,-1 0 0,0 0 0,0 0 0,1 0 0,-1-1 0,0 1 0,1 0 0,-1 0 0,0 0 0,0-1 0,1 1 0,-1 0 0,0 0 0,0-1 0,0 1 0,1 0 0,-1-1 0,0 1 0,0 0 0,0-1 0,0 1 0,0-1 0,7-12 0,-3 1 0,0 0 0,-2-1 0,4-24 0,-5 24 0,1 0 0,0 1 0,8-24 0,21-50 0,23-108 0,-50 168 0,-5 22 0,1 0 0,1 0 0,-1 0 0,1 0 0,-1 0 0,1 1 0,0-1 0,1 0 0,-1 0 0,1 1 0,2-6 0,-4 9 0,0 0 0,1 0 0,-1 0 0,0 0 0,0 0 0,1 0 0,-1 0 0,0 0 0,0 0 0,0 0 0,1 0 0,-1 0 0,0 0 0,0 0 0,1 0 0,-1 0 0,0 0 0,0 1 0,0-1 0,1 0 0,-1 0 0,0 0 0,0 0 0,0 0 0,0 1 0,0-1 0,1 0 0,-1 0 0,0 0 0,0 1 0,0-1 0,0 0 0,0 0 0,0 0 0,0 1 0,0-1 0,1 0 0,-1 0 0,0 0 0,0 1 0,0-1 0,0 0 0,0 0 0,0 1 0,0-1 0,0 0 0,-1 1 0,4 12 0,0 30 0,-1 1 0,-6 58 0,-5-42 0,5-37 0,-2 41 0,6 38 0,6-116 0,0-1 0,0 1 0,12-18 0,-13 24 0,12-23 0,-4 9 0,-1 0 0,-1 0 0,9-31 0,-7 18 0,27-54 0,-11 29 0,-29 59 0,1-1 0,0 0 0,-1 1 0,1-1 0,0 1 0,0 0 0,0-1 0,0 1 0,0 0 0,1-1 0,-1 1 0,2-1 0,-2 1 0,-1 1 0,0 0 0,0 0 0,0 0 0,1 0 0,-1 0 0,0 0 0,0 0 0,1 0 0,-1 0 0,0 0 0,0 0 0,0 0 0,1 0 0,-1 0 0,0 0 0,0 0 0,1 0 0,-1 0 0,0 1 0,0-1 0,0 0 0,1 0 0,-1 0 0,0 0 0,0 0 0,0 1 0,0-1 0,1 0 0,-1 0 0,0 1 0,4 13 0,0 34 0,-5 67 0,-1-34 0,0-61 0,0 0 0,-6 27 0,1-5 0,0-3 0,2-7 0,-3 62 0,11-67 0,0-22 0,3-17 0,2-17 0,-2 0 0,0 0 0,-3 0 0,0 0 0,-2-32 0,0 47 0,0 0 0,6-25 0,-4 23 0,3-29 0,-6-21 0,-1 82 0,-1 0 0,0-1 0,-1 1 0,-1 0 0,-1-1 0,0 0 0,-10 21 0,-46 82 0,55-105 0,2 0 0,-1 1 0,2 0 0,-3 16 0,-9 33 0,13-44 0,4-19 0,1-11 0,1-6 0,1 1 0,1 1 0,1-1 0,0 1 0,10-16 0,4-9 0,0 5 0,-17 29 0,1-1 0,-1-1 0,-1 1 0,1-1 0,4-14 0,-4 9 0,1 1 0,0-1 0,9-15 0,7-15 0,-16 31 0,0 0 0,1 1 0,1-1 0,9-12 0,-15 27 0,0-1 0,0 1 0,0 0 0,-1-1 0,1 1 0,-1 0 0,0 0 0,0-1 0,0 5 0,-1 23 0,-1 1 0,-8 41 0,-9 46 0,16-101 0,0-1 0,1 1 0,1-1 0,1 1 0,3 33 0,-3-50 0,0 0 0,0 0 0,0 0 0,0 1 0,0-1 0,0 0 0,0 0 0,0 0 0,0 0 0,0 1 0,0-1 0,0 0 0,0 0 0,0 0 0,0 0 0,0 0 0,0 1 0,0-1 0,0 0 0,0 0 0,0 0 0,0 0 0,0 1 0,0-1 0,0 0 0,0 0 0,1 0 0,-1 0 0,0 0 0,0 0 0,0 0 0,0 1 0,0-1 0,0 0 0,1 0 0,-1 0 0,0 0 0,0 0 0,0 0 0,0 0 0,1 0 0,-1 0 0,0 0 0,0 0 0,0 0 0,0 0 0,1 0 0,-1 0 0,0 0 0,0 0 0,0 0 0,0 0 0,0 0 0,1 0 0,-1 0 0,7-11 0,6-19 0,-13 29 0,4-12 0,-1 0 0,3-21 0,-4 21 0,0 0 0,8-24 0,-7 29 0,5-15 0,2 1 0,15-30 0,-25 52 0,0 0 0,0 0 0,0 0 0,0-1 0,0 1 0,0 0 0,1 0 0,-1 0 0,0-1 0,0 1 0,0 0 0,0 0 0,0 0 0,0-1 0,0 1 0,1 0 0,-1 0 0,0 0 0,0 0 0,0 0 0,0-1 0,0 1 0,1 0 0,-1 0 0,0 0 0,0 0 0,0 0 0,1 0 0,-1 0 0,0 0 0,0 0 0,0 0 0,1 0 0,-1 0 0,0 0 0,0 0 0,1 0 0,-1 0 0,0 0 0,0 0 0,0 0 0,1 0 0,-1 0 0,0 0 0,0 0 0,0 0 0,1 0 0,3 13 0,-3 22 0,-1-33 0,-2 17 0,0 0 0,-1 1 0,-2-1 0,-6 19 0,-3 19 0,9-35 0,0-3 0,2 0 0,0 0 0,-1 21 0,4-82 0,1 1 0,3-1 0,1 0 0,11-42 0,11-30 0,-24 82 0,-2 0 0,-2-35 0,1 25 0,0 42 0,-1 0 0,1 0 0,0 0 0,0 1 0,0-1 0,0 0 0,0 0 0,0 0 0,0 0 0,0 0 0,0 0 0,0 0 0,0 0 0,0 0 0,0 0 0,0 0 0,0 0 0,0 0 0,0 0 0,0 0 0,0 0 0,-1 0 0,1 0 0,0 0 0,0 0 0,0 0 0,0 0 0,0 0 0,0 0 0,0 0 0,0 0 0,0 0 0,0 0 0,0 0 0,0 0 0,0 0 0,0 0 0,-1 0 0,1 0 0,0 0 0,0 0 0,0 0 0,0 0 0,0 0 0,0 0 0,0 0 0,0 0 0,0 0 0,0 0 0,0 0 0,0-1 0,0 1 0,0 0 0,0 0 0,0 0 0,0 0 0,0 0 0,0 0 0,0 0 0,0 0 0,0 0 0,0 0 0,0 0 0,0 0 0,0 0 0,-7 8 0,-5 11 0,12-18 0,-30 59 0,22-42 0,-1 0 0,-1-1 0,-17 24 0,13-21 0,-16 27 0,0 1 0,-63 88 0,82-121 0,-1 0 0,0-1 0,-25 23 0,28-28 0,9-9 0,-1 1 0,1-1 0,0 0 0,0 0 0,0 1 0,-1-1 0,1 0 0,0 0 0,0 0 0,-1 1 0,1-1 0,0 0 0,0 0 0,-1 0 0,1 0 0,0 0 0,-1 1 0,1-1 0,0 0 0,-1 0 0,1 0 0,0 0 0,-1 0 0,1 0 0,0 0 0,-1 0 0,1 0 0,0 0 0,0 0 0,-1 0 0,1-1 0,0 1 0,-1 0 0,-4-12 0,4-21 0,1 28 0,11-94 0,-7 67 0,2-44 0,-7 14 0,-2 28 0,-4 53 0,-5 32 0,8-31 0,-13 35 0,5-26 0,4-10 0,0-1 0,2 1 0,0 1 0,-4 23 0,11-104 0,-2 45 0,1-1 0,0 0 0,2 1 0,5-29 0,6-26 0,-4 18 0,15-63 0,-52 181 0,1 0 0,18-45 0,0 0 0,-7 27 0,3 1 0,7-31 0,1 1 0,0-1 0,2 1 0,0 0 0,1 1 0,1 27 0,1-45 0,-1 1 0,2-1 0,-1 0 0,0 1 0,0-1 0,0 0 0,1 1 0,-1-1 0,0 0 0,1 0 0,0 1 0,-1-1 0,2 2 0,-1-3 0,-1 0 0,0 0 0,1 0 0,-1 0 0,0 0 0,1 0 0,-1 0 0,0 0 0,1 0 0,-1 0 0,0-1 0,1 1 0,-1 0 0,0 0 0,0 0 0,1-1 0,-1 1 0,0 0 0,0 0 0,1-1 0,-1 1 0,0 0 0,0 0 0,0-1 0,1 1 0,-1 0 0,0-1 0,0 1 0,0 0 0,0-1 0,0 1 0,16-41 0,-15 38 0,34-89 0,7-25 0,-36 98 0,-1 0 0,-1-1 0,-1 0 0,1-31 0,-4 46 0,0 1 0,0-1 0,0 1 0,1-1 0,0 1 0,-1-1 0,2 1 0,-1 0 0,0 0 0,4-8 0,-5 12 0,0 0 0,0 0 0,1 0 0,-1 0 0,0 0 0,0 0 0,0 0 0,0 0 0,1 0 0,-1 0 0,0 0 0,0 0 0,0 0 0,0 0 0,1 0 0,-1 0 0,0 0 0,0 0 0,0 0 0,0 0 0,0 0 0,1 0 0,-1 0 0,0 1 0,0-1 0,0 0 0,0 0 0,0 0 0,0 0 0,1 0 0,-1 0 0,0 0 0,0 1 0,0-1 0,0 0 0,0 0 0,0 0 0,0 0 0,0 0 0,0 1 0,0-1 0,0 0 0,0 0 0,0 0 0,0 0 0,0 1 0,0-1 0,0 0 0,0 0 0,0 0 0,0 0 0,0 0 0,0 1 0,0-1 0,0 0 0,0 0 0,0 0 0,2 12 0,-2-1 0,-1-1 0,0 1 0,-1-1 0,0 1 0,0-1 0,-1 0 0,-6 15 0,-8 30 0,-8 33 0,18-67 0,1 1 0,0-1 0,1 1 0,2 1 0,-2 28 0,5-51 0,0 0 0,0 0 0,0 0 0,0 0 0,0 0 0,0-1 0,0 1 0,0 0 0,1 0 0,-1 0 0,0 0 0,0 0 0,0 0 0,0 0 0,0 0 0,0 0 0,0 0 0,0 0 0,0 0 0,0 0 0,0 0 0,0 0 0,0 0 0,0 0 0,0 0 0,1 0 0,-1 0 0,0 0 0,0 0 0,0 0 0,0 0 0,0 1 0,0-1 0,0 0 0,0 0 0,0 0 0,0 0 0,0 0 0,0 0 0,0 0 0,0 0 0,0 0 0,0 0 0,0 0 0,0 0 0,0 0 0,0 0 0,0 0 0,0 0 0,0 0 0,0 0 0,1 1 0,-1-1 0,0 0 0,0 0 0,0 0 0,0 0 0,-1 0 0,1 0 0,0 0 0,0 0 0,0 0 0,0 0 0,0 0 0,0 0 0,0 0 0,6-7 0,4-13 0,-8 17 0,9-18 0,-2 5 0,-1 0 0,-1-1 0,0 0 0,7-27 0,-6 15 0,1 0 0,17-37 0,-1 6 0,-10 22 0,-10 28 0,-1-2 0,1 1 0,-2 0 0,0-1 0,0 0 0,-1 0 0,1-17 0,-3 21 0,1 0 0,0-1 0,0 1 0,1 0 0,0 0 0,5-14 0,-2 52 0,-6-16 0,0 0 0,-1 1 0,0-1 0,-1 0 0,-6 17 0,-29 67 0,28-77 0,0 0 0,2 1 0,1 0 0,0 1 0,2-1 0,-4 39 0,9 5 0,4-81 0,1 0 0,1 0 0,11-20 0,-7 19 0,-2 0 0,0-1 0,-1 0 0,0 0 0,-1 0 0,-1-1 0,-1 0 0,2-18 0,-5 24 0,1 0 0,0 0 0,1 0 0,9-21 0,3-16 0,12-40 0,2-6 0,-12 29 0,-30 107 0,-29 60 0,-2 3 0,35-83 0,0-1 0,-21 31 0,20-36 0,1 0 0,1 1 0,0 0 0,-11 33 0,30-113 0,29-52 0,-6 17 0,-15 8 0,-13 64 0,-2 9 0,0 0 0,1 1 0,0-1 0,11-21 0,-19 61 0,-1-9 0,-4 12 0,-1-1 0,-1 0 0,-20 36 0,29-58 0,-12 20 0,-2-1 0,-18 21 0,30-36 0,-1-1 0,1 0 0,0 1 0,0 0 0,1 0 0,-1-1 0,1 2 0,-1 6 0,-13 30 0,10-31 0,3-6 0,0 0 0,0 0 0,-1-1 0,1 1 0,-1-1 0,-1 0 0,-6 7 0,11-12 0,0 1 0,0-1 0,0 0 0,-1 0 0,1 0 0,0 0 0,0 0 0,0 0 0,0 0 0,0 0 0,-1 0 0,1 0 0,0 0 0,0 0 0,0 0 0,0 0 0,0 0 0,-1 0 0,1 0 0,0 0 0,0 0 0,0 0 0,0 0 0,0 0 0,-1 0 0,1 0 0,0 0 0,0 0 0,0 0 0,0 0 0,0 0 0,0 0 0,-1-1 0,1 1 0,0 0 0,0 0 0,0 0 0,0 0 0,0 0 0,0 0 0,0-1 0,-3-8 0,1-12 0,2 20 0,2-226 0,-1 213 0,0 1 0,2-1 0,3-15 0,2-11 0,-2-3 0,21-72 0,-25 130 0,-3 13 0,-7 2 0,-1 0 0,-16 33 0,15-40 0,1 0 0,2 0 0,0 0 0,-7 45 0,9-32 0,-2-1 0,-16 51 0,5-22 0,15-51 0,-4 13 0,-5 38 0,16-84 0,0 0 0,13-34 0,-10 34 0,0 1 0,-2-1 0,-1 0 0,5-41 0,-8 45 0,1-1 0,1 0 0,0 1 0,1 0 0,1-1 0,0 2 0,11-23 0,-3 6 0,11-46 0,-3 7 0,-17 58 0,-1 0 0,3-24 0,-8 66 0,3 32 0,-1 44 0,-9-55 0,6-37 0,0 1 0,-1 20 0,5 187 0,-1-216 0,0 0 0,0 1 0,1-1 0,-1 0 0,1 0 0,1 0 0,-1 0 0,1 0 0,0 0 0,0 0 0,0 0 0,1-1 0,3 7 0,-3-8 0,0 0 0,0 0 0,0-1 0,0 1 0,1 0 0,-1-1 0,1 0 0,-1 0 0,1 0 0,0 0 0,0-1 0,0 1 0,0-1 0,0 0 0,0 0 0,0-1 0,6 1 0,17 1 0,1 0 0,0-3 0,-1 0 0,29-5 0,-42 2 0,0-2 0,-1 1 0,0-1 0,1-1 0,-2-1 0,20-14 0,-5 4 0,-10 5 0,-1 0 0,0-1 0,22-26 0,-14 14 0,-10 12 0,-2-1 0,1 0 0,-2-1 0,0 0 0,14-29 0,-25 44 0,1 1 0,-1-1 0,0 1 0,0-1 0,1 1 0,-1-1 0,0 1 0,0-1 0,0 1 0,0-1 0,0 1 0,1-1 0,-1 1 0,0-1 0,0 1 0,0-1 0,0 1 0,-1-1 0,1 1 0,0-1 0,0 1 0,0-1 0,0 1 0,0-1 0,-1 1 0,1-1 0,0 1 0,0-1 0,-1 1 0,1 0 0,0-1 0,-1 1 0,1-1 0,0 1 0,-1 0 0,1-1 0,-1 1 0,1 0 0,0 0 0,-1-1 0,1 1 0,-1 0 0,1 0 0,-1 0 0,1-1 0,-1 1 0,1 0 0,-1 0 0,1 0 0,-1 0 0,1 0 0,-1 0 0,0 0 0,1 0 0,-1 0 0,1 0 0,-1 1 0,-38 6 0,31-5 0,-22 5 0,-1-1 0,0-1 0,-45 0 0,-274-6 0,345 1 0,-1 0 0,1 0 0,0-1 0,-1 0 0,1 0 0,0-1 0,-1 1 0,1-1 0,0 0 0,0 0 0,0-1 0,-4-3 0,7 5 0,1 0 0,-1-1 0,1 1 0,-1-1 0,1 1 0,0-1 0,-1 0 0,1 1 0,0-1 0,0 0 0,0 0 0,1 0 0,-1 0 0,0 0 0,1 0 0,-1 0 0,1 0 0,-1 0 0,1 0 0,0 0 0,0 0 0,0 0 0,0 0 0,1-1 0,-1 1 0,1 0 0,-1 0 0,1 0 0,-1 0 0,1 0 0,0 1 0,0-1 0,2-3 0,5-7 0,0 2 0,1-1 0,0 1 0,1 0 0,0 1 0,0 0 0,18-11 0,-20 14 0,1 1 0,0 1 0,0-1 0,17-4 0,16-8 0,48-36 0,-54 30 0,-27 19 0,-1 0 0,1 1 0,0-1 0,0 2 0,11-3 0,29-9 0,-27 4 0,83-31 0,-89 36 0,1 1 0,-1 1 0,1 0 0,30-1 0,-19 4 0,73 2 0,-99-2 0,0 1 0,0-1 0,0 1 0,0-1 0,0 1 0,0 0 0,-1 0 0,1 0 0,0 0 0,0 0 0,-1 0 0,1 1 0,-1-1 0,1 0 0,-1 1 0,0-1 0,1 1 0,-1 0 0,0-1 0,0 1 0,0 0 0,0 0 0,0 0 0,-1 0 0,1 0 0,0 0 0,-1 0 0,0 0 0,1 0 0,-1 0 0,0 2 0,1 9 0,-1 0 0,0 0 0,-3 22 0,2-29 0,0 1 0,-1-1 0,0 0 0,0 1 0,0-1 0,-1 0 0,1 0 0,-8 11 0,-33 40 0,21-28 0,-5 5 0,-13 19 0,16-18 0,-40 48 0,52-70 0,0 1 0,1 0 0,1 1 0,0 0 0,-9 20 0,2-2 0,13-25 0,-1 1 0,1-1 0,0 1 0,0 0 0,1 0 0,1 0 0,-3 14 0,5-22 0,0 0 0,0 0 0,0 1 0,0-1 0,0 0 0,0 0 0,0 1 0,0-1 0,1 0 0,-1 0 0,1 0 0,-1 0 0,1 1 0,-1-1 0,1 0 0,0 0 0,-1 0 0,1 0 0,0 0 0,0 0 0,0-1 0,-1 1 0,3 1 0,-1-1 0,1 1 0,-1-1 0,0 0 0,1 0 0,-1-1 0,1 1 0,0 0 0,-1-1 0,1 0 0,4 1 0,-1-1 0,0-1 0,0 1 0,0-1 0,0 0 0,-1 0 0,1-1 0,0 1 0,-1-1 0,10-5 0,-6 1 0,0-1 0,-1-1 0,11-11 0,-11 10 0,0 1 0,1 0 0,10-7 0,-1 2 0,0-2 0,-1 0 0,16-20 0,13-11 0,-38 37 0,0 0 0,0 0 0,11-19 0,10-12 0,-16 23 0,0 0 0,-1-1 0,-1-1 0,-1 0 0,0 0 0,12-39 0,1 3 0,-16 38 0,1-1 0,-2 0 0,5-21 0,-5 9 0,0 3 0,3-30 0,-9 49 0,1 1 0,-1 0 0,-1-1 0,1 1 0,-1 0 0,0 0 0,-1-1 0,0 1 0,-3-8 0,3 12 0,1 0 0,-1 0 0,0 0 0,0 1 0,-1-1 0,1 1 0,0-1 0,-1 1 0,0 0 0,1 0 0,-1 0 0,0 0 0,0 0 0,0 1 0,0 0 0,0-1 0,-1 1 0,1 0 0,0 0 0,-6 0 0,-7-1 0,0 0 0,0 2 0,-18 0 0,19 1 0,8-1 0,-1 0 0,1 1 0,0 0 0,-1 0 0,1 1 0,0 0 0,0 0 0,0 0 0,0 1 0,1 0 0,-1 1 0,1-1 0,-1 1 0,1 1 0,1-1 0,-1 1 0,1 0 0,-1 0 0,-6 10 0,6-9 0,1 0 0,-1 0 0,0-1 0,-1 0 0,-11 8 0,11-9 0,0 1 0,0 0 0,0 1 0,1-1 0,-10 12 0,-20 27 0,27-35 0,0 1 0,0 0 0,1 1 0,1 0 0,0 0 0,0 0 0,1 1 0,-8 23 0,3 4 0,-14 56 0,23-79 0,0 1 0,1 0 0,1 17 0,0-26 0,1 0 0,0 0 0,0 0 0,1 0 0,0 0 0,1 0 0,0-1 0,5 11 0,-5-13 0,1 0 0,-1-1 0,1 1 0,0-1 0,1 0 0,-1 0 0,8 4 0,38 23 0,-43-27 0,8 4 0,0-1 0,0 0 0,1-1 0,0-1 0,0-1 0,0 0 0,25 2 0,11-2 0,55-4 0,-51 0 0,-44-1 0,1-1 0,-1 1 0,0-2 0,0 0 0,0 0 0,0-1 0,0-1 0,-1 0 0,20-12 0,-10 5 0,-2-2 0,1 0 0,-2-2 0,20-19 0,-31 27 0,0-1 0,-1 1 0,-1-1 0,1 0 0,-1 0 0,-1-1 0,5-12 0,-2 3 0,-2 1 0,7-40 0,-10 44 0,-1-1 0,0 1 0,-1-1 0,-1 1 0,-2-16 0,2 24 0,0-1 0,-1 1 0,0 0 0,0 0 0,-1 0 0,1 1 0,-1-1 0,0 1 0,-1-1 0,1 1 0,-1 0 0,0 0 0,0 1 0,-6-6 0,6 7 0,-22-19 0,-58-38 0,74 54 0,0 0 0,0 2 0,0-1 0,-1 1 0,0 1 0,0 0 0,0 0 0,0 1 0,0 1 0,-13-1 0,-255 4-737,271-2 729,1 1-1,-1 0 0,1 0 0,-1 1 1,1 0-1,-1 0 0,-12 6 1,-49 31 12,6-3-5,38-22 156,1 1 0,0 1 0,2 1-1,-26 24 1,31-27-126,12-9-29,0 1 0,0-1 0,1 1 0,-1 0 0,1 0 0,1 0 0,-1 1 0,1-1 0,0 1 0,0 0 0,1 0 0,-2 10 0,1-3 0,1 0 0,0 0 0,1 0 0,1 0 0,2 21 0,-2-32 0,1 1 0,-1-1 0,1 1 0,0-1 0,0 0 0,1 1 0,-1-1 0,1 0 0,-1 0 0,1 0 0,0 0 0,0 0 0,0 0 0,1-1 0,-1 1 0,4 2 0,-1-1 0,0-1 0,0 1 0,1-1 0,-1-1 0,1 1 0,0-1 0,0 0 0,8 2 0,9 1 0,0-2 0,0-1 0,41-2 0,-62 0 0,94 1 0,66-3 0,-146-1 0,0 0 0,-1-2 0,1 1 0,27-14 0,-4 2 0,-12 7 0,-13 5 0,-1 0 0,1-2 0,-1 1 0,0-1 0,-1-1 0,1-1 0,-2 1 0,13-12 0,14-9 0,-33 25 0,0 0 0,0 0 0,0-1 0,0 0 0,-1 0 0,0 0 0,1 0 0,-2-1 0,8-9 0,-5 2 0,0 0 0,-1 0 0,0-1 0,-1 1 0,3-15 0,-6 21 0,0 0 0,0-1 0,0 1 0,-1-1 0,0 1 0,0-1 0,-1 1 0,0-1 0,0 1 0,0-1 0,-1 1 0,-3-8 0,3 11 0,0 0 0,0 1 0,0-1 0,0 1 0,-1-1 0,1 1 0,-1 0 0,0 0 0,1 0 0,-1 0 0,0 0 0,0 1 0,0-1 0,0 1 0,-1 0 0,1 0 0,-6-1 0,-5-1 0,1 1 0,-28-1 0,8 1 0,0 2 0,0 1 0,0 2 0,1 1 0,-62 17 0,82-16 0,0 1 0,1 0 0,0 1 0,0 0 0,-18 17 0,-13 8 0,32-25 0,1 0 0,0 0 0,1 1 0,-1 0 0,2 1 0,-1 0 0,1 0 0,0 1 0,1-1 0,0 1 0,1 1 0,0-1 0,-4 15 0,7-19 0,0-1 0,1 1 0,0-1 0,0 1 0,0 0 0,1 0 0,0-1 0,0 1 0,0 0 0,1 0 0,0-1 0,0 1 0,0-1 0,1 1 0,0-1 0,0 1 0,0-1 0,1 0 0,0 0 0,0 0 0,0 0 0,0 0 0,1-1 0,0 0 0,0 1 0,0-1 0,0-1 0,6 5 0,-1-2 0,0-1 0,1 1 0,0-2 0,0 1 0,0-1 0,1-1 0,13 3 0,79 9 0,-21-4 0,-37-6-262,0-1-1,89-5 1,-48-1 79,-70 2 229,21 1-200,0-2 0,61-10 1,-62 5 245,-19 3 98,0 0 1,0-1 0,20-8 0,-30 9-147,-1 0 0,0 0 0,0-1 0,0 0 1,0 0-1,-1 0 0,0-1 0,0 0 1,0 0-1,0 0 0,6-10 0,-5 6-44,0 1 0,-1-1 0,0-1 0,-1 1 0,0-1 0,4-12 0,-7 19 0,-1-1 0,1 1 0,-1 0 0,1-1 0,-1 1 0,0 0 0,0-1 0,-1 1 0,1 0 0,-1-1 0,0 1 0,1 0 0,-2-1 0,1 1 0,0 0 0,0 0 0,-1 0 0,0 0 0,0 0 0,0 1 0,0-1 0,0 0 0,-4-2 0,-2-3 0,-1 0 0,0 0 0,0 1 0,0 1 0,-1 0 0,0 0 0,-1 1 0,1 0 0,-1 0 0,0 2 0,0-1 0,-1 1 0,-18-2 0,-65-11 0,56 9 0,1 1 0,-55-1 0,-249 8 0,318 1 0,0 0 0,1 2 0,-35 10 0,44-9 0,0 1 0,1 0 0,0 1 0,1 0 0,-1 1 0,2 0 0,-1 1 0,-10 11 0,19-17 0,0 0 0,1 1 0,-1-1 0,1 1 0,0-1 0,0 1 0,0 0 0,1 0 0,-1 0 0,1 0 0,0 0 0,0 0 0,1 0 0,-1 8 0,0-5 0,1-1 0,0 0 0,0 1 0,1-1 0,0 1 0,0-1 0,1 0 0,-1 0 0,4 7 0,-3-10 0,0 0 0,0 0 0,1 0 0,-1 0 0,0-1 0,1 1 0,0-1 0,0 0 0,0 0 0,0 0 0,0 0 0,0 0 0,0 0 0,1-1 0,-1 0 0,1 0 0,-1 0 0,1 0 0,4 0 0,8 2 0,0-1 0,30-1 0,360-2 0,-386-1 0,-1 0 0,1-1 0,32-9 0,-31 7 0,-1 0 0,1 1 0,26-1 0,-23 3 0,-1-1 0,0-1 0,0-1 0,31-12 0,20-4 0,-73 21 0,9-2 0,-1-1 0,0 1 0,10-6 0,-19 9 0,0-1 0,0 0 0,0 0 0,0 0 0,0 0 0,-1 0 0,1 0 0,0 0 0,0 0 0,0 0 0,0-1 0,0 1 0,0 0 0,0 0 0,0 0 0,0 0 0,0 0 0,0 0 0,0 0 0,-1 0 0,1 0 0,0 0 0,0 0 0,0 0 0,0 0 0,0 0 0,0 0 0,0 0 0,0 0 0,0 0 0,0 0 0,0-1 0,0 1 0,0 0 0,0 0 0,0 0 0,0 0 0,0 0 0,0 0 0,0 0 0,0 0 0,0 0 0,0 0 0,0 0 0,0-1 0,0 1 0,0 0 0,0 0 0,0 0 0,0 0 0,0 0 0,0 0 0,0 0 0,0 0 0,0 0 0,0 0 0,0 0 0,0 0 0,0 0 0,0 0 0,0-1 0,1 1 0,-15-2 0,-14 0 0,4 4 0,-1 1 0,0 0 0,1 2 0,-29 10 0,25-6 0,-1-2 0,-42 5 0,-9-3-238,41-4 14,-42 1 0,45-5 224,-1 1 0,1 2 0,0 2-1,-65 19 1,74-18 37,-34 12 197,57-17-209,-1 0 0,1 0 0,0 0 1,1 0-1,-1 0 0,0 1 0,1 0 0,-1-1 0,1 1 0,0 1 1,-3 3-1,5-6-21,1 0 1,-1 0-1,1 0 1,0 0-1,-1 0 1,1 1-1,0-1 1,0 0-1,-1 0 1,1 0 0,0 1-1,0-1 1,0 0-1,1 0 1,-1 0-1,0 1 1,0-1-1,1 0 1,-1 0-1,1 0 1,-1 0-1,1 0 1,-1 0-1,1 1 1,0-1-1,-1-1 1,1 1-1,0 0 1,0 0-1,1 1 1,4 4-9,1 0-1,0 0 1,9 5-1,-4-2-3,8 5 8,2 0 0,0-2 0,0 0 0,1-2 0,28 9 0,37 18 0,-56-23 0,45 12 0,-8-2 0,22 8-363,167 36 0,-228-64 363,32 2 0,19 2 0,48 10-123,36 1 123,-29-1 849,-121-15-1304,0-1 0,21 0 0,-21-2-6371</inkml:trace>
</inkml:ink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023CA-2338-7A1C-4F15-275D65910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B2354E-37A8-AAEB-323E-5F49668AD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F7323F-F950-1A55-E6E4-FF9DDD54B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9CC23-CDB5-5AB6-C27C-A1C5C3028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11A3B-5EA5-FF3B-D541-92018486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295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5E115-20AF-8DF5-275C-3A4E6EE2E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592F2-E56D-141D-D8A2-71DEF7F731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3F942-5B34-AC8B-F58E-47EEC4854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EFC77-F556-D323-A170-AFDD45A82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ABC0C-6633-F5CF-5A7A-12D4B928D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183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C0B8BD-149F-F289-A86D-3F2E7C9860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182DE4-829C-9548-D4E4-16D4FC22D6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5FD10-9088-6334-0A2A-8BAD84C0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AD8C3-0FF8-4A1E-6470-218F8AA77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AE278-DBA3-443B-475D-E927CB0E7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1456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A8BCC-EDBE-B8B0-BCA1-6F2A9E34D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8F4E2-A482-C0C7-D4C9-B4D59766E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6358-C4F5-CAE6-C540-FF463BA46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C193E-F403-DC79-A63B-A9EB68E6F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84D1A-3CF2-7720-0758-FA9B8682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3890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BA0F2-F081-F0F6-C3DD-36410848A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2FBE3-45F1-C5A0-BAEA-E072750D6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D8349-FAF1-757C-78DB-5DC45C1B8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526FB-3EBB-DA56-64FB-BE9DB4B11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B786E-4480-E807-1CCA-5FF739DA0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6330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0738D-C28B-3339-5658-61571DE56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7C904-5FC2-1156-C562-F06CCB9686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74CBCC-420D-7725-5DD8-8A9ADCC42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011113-AEB6-EC40-933D-1420E4A67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356BD3-C65B-D53D-9936-51EFDAD2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41C820-2F84-B26F-A226-5CBCE1110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223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4412D-6080-AC4B-98D8-2F19C19ED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574061-3F33-6723-5EC1-C95061B28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257485-D4C1-CF72-221A-B2FF0ED9F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F33543-11CF-2E42-2566-BF3A8C27E4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7C95EA-5BA3-283D-BE4C-5A7680204F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A3A071-C937-EF86-FEAA-C0E6BA681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C8B46A-CE44-4C0B-9394-B479E357E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7DDE11-862F-66E9-2F62-AF4F3DF7D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7480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4A8A8-6BCB-58BD-9B07-9842694D3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668AD1-B8A0-8A26-A941-838BF8A3F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81F479-F551-6355-FF22-D31482225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514C89-3575-00FA-21B9-BEB78A8FF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334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817304-BFC6-66ED-2EEF-D8C0E8F2D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AB763F-B30E-F3D4-4421-44A9EE26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639E0-60A1-A731-972E-B7984984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008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69DFF-0256-2523-8A01-C3E0E0AE7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1B77F-5BDB-F3EA-D225-426FDA6FA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FDC97-ED55-6B69-A436-6573A7EC0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83811-118E-FF3D-8DB8-94275F3E5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A01AF-6A5D-8229-297A-CD9BF899A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5C4F4-AD61-751D-F10A-F3EC7B0A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1479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C9820-BE47-7196-77C5-8D8513871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B5D5F4-6292-81FE-AEEE-D1010022C9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10518-A46B-905E-D74B-A8BFEE6057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F0029-357F-B456-A1F3-D1F7DDDB3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87CBE4-B79B-895B-6084-A98407B3A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05E856-03B3-6D1B-7197-F237791B6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1608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814CD2-901B-842C-CDAC-9F5F4912F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D6D17B-4C73-44B4-31F2-36B0494FD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B15E5-C55C-4475-044F-86687151C4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2CBDE-D933-4B8A-A65D-D0EBEF5E3919}" type="datetimeFigureOut">
              <a:rPr lang="en-IN" smtClean="0"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07997-DD9F-9742-D37F-AF5CD49746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CBDDD-4937-8885-96D9-931C244B9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80359-5E6C-4F91-8A78-F3D42AED7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163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8F522-8895-CB08-014A-7EB3872C50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BB473-B528-92E5-CB9F-832EDEA7B1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EE8CD2-1FEA-7B2E-AAF1-CEDD0A0201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8F8D6E3-0409-97A0-2966-84CAFC5665FD}"/>
                  </a:ext>
                </a:extLst>
              </p14:cNvPr>
              <p14:cNvContentPartPr/>
              <p14:nvPr/>
            </p14:nvContentPartPr>
            <p14:xfrm>
              <a:off x="90689" y="6306955"/>
              <a:ext cx="869040" cy="4392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8F8D6E3-0409-97A0-2966-84CAFC5665F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049" y="6298315"/>
                <a:ext cx="886680" cy="45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168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B84639-6CDC-4A63-D4EB-81B384844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D40B7E3-3F19-145D-A9F3-19A8CD0AAC45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2547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93B8AC-E007-7A1B-FFA2-14D163802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0557DE-DF74-8CCB-D992-33E76A7488D8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017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011056-4FAB-DAD5-2483-B31C99578F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B94C60-D891-B2BE-9BE6-2C79A950C6E9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709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BDBC57-549B-8AAE-7F3F-0609A6A55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169B13B-A0B1-6F81-F9DF-BABB7F5AC9B5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339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C9C868-341B-F024-F341-D84CDFF96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59B7E56-9E36-0486-3C33-A88BD14FC517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971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52832A-1AC3-8A7E-156B-5A9280BF5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D347BCC-C432-6417-8BE7-C0DAD5847B66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974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9055A6-EB53-F278-A959-7D20DDD5E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6595D04-EEB2-C318-60EB-6D5B2871B224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4419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572461-C318-B93E-5C1E-789A46E78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56F455-CC9F-6E41-41D7-1AF913299A42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2895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EBD4BD-BCDE-4525-22BA-DE63D78224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DEE8CD9-C2E8-213E-6061-815F1C93D780}"/>
              </a:ext>
            </a:extLst>
          </p:cNvPr>
          <p:cNvSpPr/>
          <p:nvPr/>
        </p:nvSpPr>
        <p:spPr>
          <a:xfrm>
            <a:off x="0" y="6387548"/>
            <a:ext cx="689113" cy="35780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8452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677AD7-FCC0-6644-EEB0-85EF13E96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8883900-C0F8-8C3A-9B51-25EBE6E162F3}"/>
              </a:ext>
            </a:extLst>
          </p:cNvPr>
          <p:cNvSpPr/>
          <p:nvPr/>
        </p:nvSpPr>
        <p:spPr>
          <a:xfrm>
            <a:off x="46383" y="6414052"/>
            <a:ext cx="3763617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7369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504830-6706-C726-EF96-525D731F6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D1EC3E-80DD-4A9F-4B9F-B01C277FD18E}"/>
              </a:ext>
            </a:extLst>
          </p:cNvPr>
          <p:cNvSpPr/>
          <p:nvPr/>
        </p:nvSpPr>
        <p:spPr>
          <a:xfrm>
            <a:off x="0" y="6327913"/>
            <a:ext cx="781878" cy="417444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78164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AA2A01-7489-D1C2-FD49-A1C2EEA15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EC42E4B-7437-1608-8EBE-804D7BDC7A24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107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4173B0-02A8-9FC2-C30F-33D684DA3E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A85EC7-0BB5-DA6B-CB0C-8FDB8C2A24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C80F1B-8026-D3D5-B17F-3A5A1BC358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480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E0F57E-A425-EFC6-63CB-29F169B71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50BBE01-3CF0-8B03-53F3-08D3AE852D1D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747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8F09AE-E947-BDF6-76A5-56EEFD299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6B7FC7E-EDBA-BE10-2E57-7FCAE2DD4480}"/>
              </a:ext>
            </a:extLst>
          </p:cNvPr>
          <p:cNvSpPr/>
          <p:nvPr/>
        </p:nvSpPr>
        <p:spPr>
          <a:xfrm>
            <a:off x="0" y="6327913"/>
            <a:ext cx="781878" cy="417444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EB7B7D-491A-DA3B-AA11-0479C37FB7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" y="0"/>
            <a:ext cx="1218838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590FB4F-0644-DB39-8CAE-B03B72B3AAC7}"/>
              </a:ext>
            </a:extLst>
          </p:cNvPr>
          <p:cNvSpPr/>
          <p:nvPr/>
        </p:nvSpPr>
        <p:spPr>
          <a:xfrm>
            <a:off x="1806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295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308C84-FD0C-AD9F-B090-658F659E2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25B42BA-512B-2F64-E062-C2BA914C10FA}"/>
              </a:ext>
            </a:extLst>
          </p:cNvPr>
          <p:cNvSpPr/>
          <p:nvPr/>
        </p:nvSpPr>
        <p:spPr>
          <a:xfrm>
            <a:off x="0" y="6327913"/>
            <a:ext cx="781878" cy="417444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740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65E17C-4889-5886-2E74-94B1FE36E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32FA6E1-3DC9-F7D3-31BC-64CE1EC1743E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6066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845E52-4853-AD93-20B7-BA3B50A88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A9845C5-6D96-1DBE-FF00-97EC0D7EB778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5443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5995E8-9D48-D8B0-7579-140C8A282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1010FEE-8328-BF2C-D9CE-727A9A57E96E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673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AB5309-D4D0-6626-E080-253DA9259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B7D1E08-96C3-B9E3-CD8A-BD40482FA3B8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337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E60FB8-2FA4-0653-0B0C-42F3CEA19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E2A4CB-B5D6-C7D6-776E-18ECC145D08B}"/>
              </a:ext>
            </a:extLst>
          </p:cNvPr>
          <p:cNvSpPr/>
          <p:nvPr/>
        </p:nvSpPr>
        <p:spPr>
          <a:xfrm>
            <a:off x="0" y="6354418"/>
            <a:ext cx="708991" cy="390939"/>
          </a:xfrm>
          <a:prstGeom prst="rect">
            <a:avLst/>
          </a:prstGeom>
          <a:solidFill>
            <a:srgbClr val="EC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477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Insane Beast</dc:creator>
  <cp:lastModifiedBy>Insane Beast</cp:lastModifiedBy>
  <cp:revision>3</cp:revision>
  <dcterms:created xsi:type="dcterms:W3CDTF">2023-02-11T23:04:55Z</dcterms:created>
  <dcterms:modified xsi:type="dcterms:W3CDTF">2023-02-11T23:07:49Z</dcterms:modified>
</cp:coreProperties>
</file>

<file path=docProps/thumbnail.jpeg>
</file>